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2.xml" ContentType="application/vnd.openxmlformats-officedocument.theme+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heme/themeOverride1.xml" ContentType="application/vnd.openxmlformats-officedocument.themeOverr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546" r:id="rId5"/>
    <p:sldMasterId id="2147484587" r:id="rId6"/>
  </p:sldMasterIdLst>
  <p:notesMasterIdLst>
    <p:notesMasterId r:id="rId41"/>
  </p:notesMasterIdLst>
  <p:handoutMasterIdLst>
    <p:handoutMasterId r:id="rId42"/>
  </p:handoutMasterIdLst>
  <p:sldIdLst>
    <p:sldId id="1595" r:id="rId7"/>
    <p:sldId id="2076136825" r:id="rId8"/>
    <p:sldId id="2076136817" r:id="rId9"/>
    <p:sldId id="2076136826" r:id="rId10"/>
    <p:sldId id="2076136819" r:id="rId11"/>
    <p:sldId id="2076136820" r:id="rId12"/>
    <p:sldId id="401" r:id="rId13"/>
    <p:sldId id="2076136818" r:id="rId14"/>
    <p:sldId id="1551" r:id="rId15"/>
    <p:sldId id="11642" r:id="rId16"/>
    <p:sldId id="11648" r:id="rId17"/>
    <p:sldId id="1549" r:id="rId18"/>
    <p:sldId id="1550" r:id="rId19"/>
    <p:sldId id="2076136821" r:id="rId20"/>
    <p:sldId id="1560" r:id="rId21"/>
    <p:sldId id="2076136823" r:id="rId22"/>
    <p:sldId id="1561" r:id="rId23"/>
    <p:sldId id="11649" r:id="rId24"/>
    <p:sldId id="1554" r:id="rId25"/>
    <p:sldId id="1556" r:id="rId26"/>
    <p:sldId id="1563" r:id="rId27"/>
    <p:sldId id="1564" r:id="rId28"/>
    <p:sldId id="1565" r:id="rId29"/>
    <p:sldId id="1566" r:id="rId30"/>
    <p:sldId id="1567" r:id="rId31"/>
    <p:sldId id="1568" r:id="rId32"/>
    <p:sldId id="1569" r:id="rId33"/>
    <p:sldId id="1570" r:id="rId34"/>
    <p:sldId id="1557" r:id="rId35"/>
    <p:sldId id="1615" r:id="rId36"/>
    <p:sldId id="1614" r:id="rId37"/>
    <p:sldId id="11650" r:id="rId38"/>
    <p:sldId id="1627" r:id="rId39"/>
    <p:sldId id="2076136824" r:id="rId40"/>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FADC5C7-6961-4113-8BA8-8C58B1FFAC4C}">
          <p14:sldIdLst>
            <p14:sldId id="1595"/>
            <p14:sldId id="2076136825"/>
            <p14:sldId id="2076136817"/>
            <p14:sldId id="2076136826"/>
            <p14:sldId id="2076136819"/>
            <p14:sldId id="2076136820"/>
            <p14:sldId id="401"/>
            <p14:sldId id="2076136818"/>
            <p14:sldId id="1551"/>
            <p14:sldId id="11642"/>
            <p14:sldId id="11648"/>
            <p14:sldId id="1549"/>
            <p14:sldId id="1550"/>
            <p14:sldId id="2076136821"/>
            <p14:sldId id="1560"/>
            <p14:sldId id="2076136823"/>
            <p14:sldId id="1561"/>
            <p14:sldId id="11649"/>
            <p14:sldId id="1554"/>
            <p14:sldId id="1556"/>
            <p14:sldId id="1563"/>
            <p14:sldId id="1564"/>
            <p14:sldId id="1565"/>
            <p14:sldId id="1566"/>
            <p14:sldId id="1567"/>
            <p14:sldId id="1568"/>
            <p14:sldId id="1569"/>
            <p14:sldId id="1570"/>
            <p14:sldId id="1557"/>
            <p14:sldId id="1615"/>
            <p14:sldId id="1614"/>
            <p14:sldId id="11650"/>
            <p14:sldId id="1627"/>
            <p14:sldId id="2076136824"/>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5A9E"/>
    <a:srgbClr val="2F2F2F"/>
    <a:srgbClr val="E6E6E6"/>
    <a:srgbClr val="FFFFFF"/>
    <a:srgbClr val="A6A6A6"/>
    <a:srgbClr val="00BCF2"/>
    <a:srgbClr val="787878"/>
    <a:srgbClr val="595959"/>
    <a:srgbClr val="7F7F7F"/>
    <a:srgbClr val="000A1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569" autoAdjust="0"/>
    <p:restoredTop sz="95226" autoAdjust="0"/>
  </p:normalViewPr>
  <p:slideViewPr>
    <p:cSldViewPr snapToGrid="0">
      <p:cViewPr varScale="1">
        <p:scale>
          <a:sx n="81" d="100"/>
          <a:sy n="81" d="100"/>
        </p:scale>
        <p:origin x="590" y="58"/>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75" d="100"/>
        <a:sy n="75" d="100"/>
      </p:scale>
      <p:origin x="0" y="0"/>
    </p:cViewPr>
  </p:sorterViewPr>
  <p:notesViewPr>
    <p:cSldViewPr snapToGrid="0" showGuides="1">
      <p:cViewPr varScale="1">
        <p:scale>
          <a:sx n="60" d="100"/>
          <a:sy n="60" d="100"/>
        </p:scale>
        <p:origin x="3187" y="3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3" Type="http://schemas.openxmlformats.org/officeDocument/2006/relationships/customXml" Target="../customXml/item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handoutMaster" Target="handoutMasters/handoutMaster1.xml"/><Relationship Id="rId47" Type="http://schemas.openxmlformats.org/officeDocument/2006/relationships/tableStyles" Target="tableStyle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7/29/2021 10:46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7/29/2021 10:06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ww.eliostruyf.com/sharepoint-framework-generator-changelog/"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7/29/2021 10:06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38097377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To build and deploy client-side web parts using the </a:t>
            </a:r>
            <a:r>
              <a:rPr lang="en-US" dirty="0" err="1"/>
              <a:t>the</a:t>
            </a:r>
            <a:r>
              <a:rPr lang="en-US" dirty="0"/>
              <a:t> SharePoint Framework, you will need an Office 365 Tenant. </a:t>
            </a:r>
          </a:p>
          <a:p>
            <a:endParaRPr lang="en-GB" dirty="0"/>
          </a:p>
          <a:p>
            <a:endParaRPr lang="en-US" dirty="0"/>
          </a:p>
        </p:txBody>
      </p:sp>
      <p:sp>
        <p:nvSpPr>
          <p:cNvPr id="4" name="Header Placeholder 3"/>
          <p:cNvSpPr>
            <a:spLocks noGrp="1"/>
          </p:cNvSpPr>
          <p:nvPr>
            <p:ph type="hdr" sz="quarter" idx="10"/>
          </p:nvPr>
        </p:nvSpPr>
        <p:spPr/>
        <p:txBody>
          <a:bodyPr/>
          <a:lstStyle/>
          <a:p>
            <a:r>
              <a:rPr lang="en-US"/>
              <a:t>SharePoint</a:t>
            </a: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12"/>
          </p:nvPr>
        </p:nvSpPr>
        <p:spPr/>
        <p:txBody>
          <a:bodyPr/>
          <a:lstStyle/>
          <a:p>
            <a:fld id="{B4008EB6-D09E-4580-8CD6-DDB14511944F}" type="slidenum">
              <a:rPr lang="en-US" smtClean="0"/>
              <a:pPr/>
              <a:t>16</a:t>
            </a:fld>
            <a:endParaRPr lang="en-US"/>
          </a:p>
        </p:txBody>
      </p:sp>
    </p:spTree>
    <p:extLst>
      <p:ext uri="{BB962C8B-B14F-4D97-AF65-F5344CB8AC3E}">
        <p14:creationId xmlns:p14="http://schemas.microsoft.com/office/powerpoint/2010/main" val="25733401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SharePoint</a:t>
            </a: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12"/>
          </p:nvPr>
        </p:nvSpPr>
        <p:spPr/>
        <p:txBody>
          <a:bodyPr/>
          <a:lstStyle/>
          <a:p>
            <a:fld id="{B4008EB6-D09E-4580-8CD6-DDB14511944F}" type="slidenum">
              <a:rPr lang="en-US" smtClean="0"/>
              <a:pPr/>
              <a:t>17</a:t>
            </a:fld>
            <a:endParaRPr lang="en-US"/>
          </a:p>
        </p:txBody>
      </p:sp>
    </p:spTree>
    <p:extLst>
      <p:ext uri="{BB962C8B-B14F-4D97-AF65-F5344CB8AC3E}">
        <p14:creationId xmlns:p14="http://schemas.microsoft.com/office/powerpoint/2010/main" val="13065438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SharePoint</a:t>
            </a: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12"/>
          </p:nvPr>
        </p:nvSpPr>
        <p:spPr/>
        <p:txBody>
          <a:bodyPr/>
          <a:lstStyle/>
          <a:p>
            <a:fld id="{B4008EB6-D09E-4580-8CD6-DDB14511944F}" type="slidenum">
              <a:rPr lang="en-US" smtClean="0"/>
              <a:pPr/>
              <a:t>19</a:t>
            </a:fld>
            <a:endParaRPr lang="en-US"/>
          </a:p>
        </p:txBody>
      </p:sp>
    </p:spTree>
    <p:extLst>
      <p:ext uri="{BB962C8B-B14F-4D97-AF65-F5344CB8AC3E}">
        <p14:creationId xmlns:p14="http://schemas.microsoft.com/office/powerpoint/2010/main" val="5897879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SharePoint</a:t>
            </a: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12"/>
          </p:nvPr>
        </p:nvSpPr>
        <p:spPr/>
        <p:txBody>
          <a:bodyPr/>
          <a:lstStyle/>
          <a:p>
            <a:fld id="{B4008EB6-D09E-4580-8CD6-DDB14511944F}" type="slidenum">
              <a:rPr lang="en-US" smtClean="0"/>
              <a:pPr/>
              <a:t>20</a:t>
            </a:fld>
            <a:endParaRPr lang="en-US"/>
          </a:p>
        </p:txBody>
      </p:sp>
    </p:spTree>
    <p:extLst>
      <p:ext uri="{BB962C8B-B14F-4D97-AF65-F5344CB8AC3E}">
        <p14:creationId xmlns:p14="http://schemas.microsoft.com/office/powerpoint/2010/main" val="18952585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7/29/2021 10:06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28970428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7/29/2021 10:06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1845809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7/29/2021 10:06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12470828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7/29/2021 10:06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29593719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7/29/2021 10:06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7637489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7/29/2021 10:06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31</a:t>
            </a:fld>
            <a:endParaRPr lang="en-US" dirty="0"/>
          </a:p>
        </p:txBody>
      </p:sp>
    </p:spTree>
    <p:extLst>
      <p:ext uri="{BB962C8B-B14F-4D97-AF65-F5344CB8AC3E}">
        <p14:creationId xmlns:p14="http://schemas.microsoft.com/office/powerpoint/2010/main" val="24409677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C27843-218F-4FCD-A8AB-4A6D090F80C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144342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7/29/2021 10:06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6280204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3" rtl="0" eaLnBrk="1" fontAlgn="auto" latinLnBrk="0" hangingPunct="1">
              <a:lnSpc>
                <a:spcPct val="90000"/>
              </a:lnSpc>
              <a:spcBef>
                <a:spcPts val="0"/>
              </a:spcBef>
              <a:spcAft>
                <a:spcPts val="333"/>
              </a:spcAft>
              <a:buClrTx/>
              <a:buSzTx/>
              <a:buFontTx/>
              <a:buNone/>
              <a:tabLst/>
              <a:defRPr/>
            </a:pPr>
            <a:r>
              <a:rPr lang="en-GB" sz="900" dirty="0">
                <a:hlinkClick r:id="rId3"/>
              </a:rPr>
              <a:t>https://www.eliostruyf.com/sharepoint-framework-generator-changelog/</a:t>
            </a:r>
            <a:endParaRPr lang="en-IN" dirty="0"/>
          </a:p>
        </p:txBody>
      </p:sp>
      <p:sp>
        <p:nvSpPr>
          <p:cNvPr id="4" name="Slide Number Placeholder 3"/>
          <p:cNvSpPr>
            <a:spLocks noGrp="1"/>
          </p:cNvSpPr>
          <p:nvPr>
            <p:ph type="sldNum" sz="quarter" idx="10"/>
          </p:nvPr>
        </p:nvSpPr>
        <p:spPr/>
        <p:txBody>
          <a:bodyPr/>
          <a:lstStyle/>
          <a:p>
            <a:fld id="{B4008EB6-D09E-4580-8CD6-DDB14511944F}" type="slidenum">
              <a:rPr lang="en-US" smtClean="0"/>
              <a:t>7</a:t>
            </a:fld>
            <a:endParaRPr lang="en-US" dirty="0"/>
          </a:p>
        </p:txBody>
      </p:sp>
      <p:sp>
        <p:nvSpPr>
          <p:cNvPr id="5" name="Header Placeholder 4"/>
          <p:cNvSpPr>
            <a:spLocks noGrp="1"/>
          </p:cNvSpPr>
          <p:nvPr>
            <p:ph type="hdr" sz="quarter" idx="11"/>
          </p:nvPr>
        </p:nvSpPr>
        <p:spPr/>
        <p:txBody>
          <a:bodyPr/>
          <a:lstStyle/>
          <a:p>
            <a:r>
              <a:rPr lang="en-US"/>
              <a:t>Microsoft SharePoint Server 2013</a:t>
            </a:r>
            <a:endParaRPr lang="en-US" dirty="0"/>
          </a:p>
        </p:txBody>
      </p:sp>
      <p:sp>
        <p:nvSpPr>
          <p:cNvPr id="6" name="Footer Placeholder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4000032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latin typeface="Segoe UI"/>
              </a:rPr>
              <a:t>Built into the SharePoint mobile apps</a:t>
            </a:r>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29B58DE-4BA1-4364-B922-4D0E9172083D}"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4122579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lnSpc>
                <a:spcPct val="90000"/>
              </a:lnSpc>
              <a:spcAft>
                <a:spcPts val="600"/>
              </a:spcAft>
              <a:buFont typeface="Arial" panose="020B0604020202020204" pitchFamily="34" charset="0"/>
              <a:buChar char="•"/>
            </a:pPr>
            <a:r>
              <a:rPr lang="en-US" sz="900" dirty="0">
                <a:gradFill>
                  <a:gsLst>
                    <a:gs pos="2917">
                      <a:schemeClr val="tx1"/>
                    </a:gs>
                    <a:gs pos="30000">
                      <a:schemeClr val="tx1"/>
                    </a:gs>
                  </a:gsLst>
                  <a:lin ang="5400000" scaled="0"/>
                </a:gradFill>
              </a:rPr>
              <a:t>Client-side rendered using Open Source web tech</a:t>
            </a:r>
          </a:p>
          <a:p>
            <a:pPr marL="342900" indent="-342900">
              <a:lnSpc>
                <a:spcPct val="90000"/>
              </a:lnSpc>
              <a:spcAft>
                <a:spcPts val="600"/>
              </a:spcAft>
              <a:buFont typeface="Arial" panose="020B0604020202020204" pitchFamily="34" charset="0"/>
              <a:buChar char="•"/>
            </a:pPr>
            <a:r>
              <a:rPr lang="en-US" sz="900" dirty="0">
                <a:gradFill>
                  <a:gsLst>
                    <a:gs pos="2917">
                      <a:schemeClr val="tx1"/>
                    </a:gs>
                    <a:gs pos="30000">
                      <a:schemeClr val="tx1"/>
                    </a:gs>
                  </a:gsLst>
                  <a:lin ang="5400000" scaled="0"/>
                </a:gradFill>
              </a:rPr>
              <a:t>CDN deployed web apps with client side interactivity and fast page routing</a:t>
            </a:r>
          </a:p>
          <a:p>
            <a:pPr marL="342900" indent="-342900">
              <a:lnSpc>
                <a:spcPct val="90000"/>
              </a:lnSpc>
              <a:spcAft>
                <a:spcPts val="600"/>
              </a:spcAft>
              <a:buFont typeface="Arial" panose="020B0604020202020204" pitchFamily="34" charset="0"/>
              <a:buChar char="•"/>
            </a:pPr>
            <a:r>
              <a:rPr lang="en-US" sz="900" dirty="0">
                <a:gradFill>
                  <a:gsLst>
                    <a:gs pos="2917">
                      <a:schemeClr val="tx1"/>
                    </a:gs>
                    <a:gs pos="30000">
                      <a:schemeClr val="tx1"/>
                    </a:gs>
                  </a:gsLst>
                  <a:lin ang="5400000" scaled="0"/>
                </a:gradFill>
              </a:rPr>
              <a:t>Client-side web parts</a:t>
            </a:r>
          </a:p>
          <a:p>
            <a:pPr marL="342900" indent="-342900">
              <a:lnSpc>
                <a:spcPct val="90000"/>
              </a:lnSpc>
              <a:spcAft>
                <a:spcPts val="600"/>
              </a:spcAft>
              <a:buFont typeface="Arial" panose="020B0604020202020204" pitchFamily="34" charset="0"/>
              <a:buChar char="•"/>
            </a:pPr>
            <a:r>
              <a:rPr lang="en-US" sz="900" dirty="0">
                <a:gradFill>
                  <a:gsLst>
                    <a:gs pos="2917">
                      <a:schemeClr val="tx1"/>
                    </a:gs>
                    <a:gs pos="30000">
                      <a:schemeClr val="tx1"/>
                    </a:gs>
                  </a:gsLst>
                  <a:lin ang="5400000" scaled="0"/>
                </a:gradFill>
              </a:rPr>
              <a:t>Client-side and persisted caches</a:t>
            </a:r>
          </a:p>
          <a:p>
            <a:pPr marL="342900" indent="-342900">
              <a:lnSpc>
                <a:spcPct val="90000"/>
              </a:lnSpc>
              <a:spcAft>
                <a:spcPts val="600"/>
              </a:spcAft>
              <a:buFont typeface="Arial" panose="020B0604020202020204" pitchFamily="34" charset="0"/>
              <a:buChar char="•"/>
            </a:pPr>
            <a:r>
              <a:rPr lang="en-US" sz="900" dirty="0">
                <a:gradFill>
                  <a:gsLst>
                    <a:gs pos="2917">
                      <a:schemeClr val="tx1"/>
                    </a:gs>
                    <a:gs pos="30000">
                      <a:schemeClr val="tx1"/>
                    </a:gs>
                  </a:gsLst>
                  <a:lin ang="5400000" scaled="0"/>
                </a:gradFill>
              </a:rPr>
              <a:t>Mobile optimized (responsive)</a:t>
            </a:r>
          </a:p>
          <a:p>
            <a:endParaRPr lang="en-US" dirty="0"/>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23A5C127-CB05-47B6-8D1E-7BC74A68F508}" type="datetime8">
              <a:rPr lang="en-US" smtClean="0"/>
              <a:t>7/29/2021 10:06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41910819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600"/>
              </a:spcAft>
            </a:pPr>
            <a:endParaRPr lang="en-US" sz="1600" dirty="0">
              <a:gradFill>
                <a:gsLst>
                  <a:gs pos="2917">
                    <a:schemeClr val="tx1"/>
                  </a:gs>
                  <a:gs pos="30000">
                    <a:schemeClr val="tx1"/>
                  </a:gs>
                </a:gsLst>
                <a:lin ang="5400000" scaled="0"/>
              </a:gradFill>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t>7/29/2021 10:06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40470632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C27843-218F-4FCD-A8AB-4A6D090F80C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921338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To build and deploy client-side web parts using the </a:t>
            </a:r>
            <a:r>
              <a:rPr lang="en-US" dirty="0" err="1"/>
              <a:t>the</a:t>
            </a:r>
            <a:r>
              <a:rPr lang="en-US" dirty="0"/>
              <a:t> SharePoint Framework, you will need an Office 365 Tenant. </a:t>
            </a:r>
          </a:p>
        </p:txBody>
      </p:sp>
      <p:sp>
        <p:nvSpPr>
          <p:cNvPr id="4" name="Header Placeholder 3"/>
          <p:cNvSpPr>
            <a:spLocks noGrp="1"/>
          </p:cNvSpPr>
          <p:nvPr>
            <p:ph type="hdr" sz="quarter" idx="10"/>
          </p:nvPr>
        </p:nvSpPr>
        <p:spPr/>
        <p:txBody>
          <a:bodyPr/>
          <a:lstStyle/>
          <a:p>
            <a:r>
              <a:rPr lang="en-US"/>
              <a:t>SharePoint</a:t>
            </a: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12"/>
          </p:nvPr>
        </p:nvSpPr>
        <p:spPr/>
        <p:txBody>
          <a:bodyPr/>
          <a:lstStyle/>
          <a:p>
            <a:fld id="{B4008EB6-D09E-4580-8CD6-DDB14511944F}" type="slidenum">
              <a:rPr lang="en-US" smtClean="0"/>
              <a:pPr/>
              <a:t>15</a:t>
            </a:fld>
            <a:endParaRPr lang="en-US"/>
          </a:p>
        </p:txBody>
      </p:sp>
    </p:spTree>
    <p:extLst>
      <p:ext uri="{BB962C8B-B14F-4D97-AF65-F5344CB8AC3E}">
        <p14:creationId xmlns:p14="http://schemas.microsoft.com/office/powerpoint/2010/main" val="210552067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oleObject" Target="../embeddings/oleObject1.bin"/><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Master" Target="../slideMasters/slideMaster2.xml"/><Relationship Id="rId5" Type="http://schemas.openxmlformats.org/officeDocument/2006/relationships/image" Target="../media/image19.jpg"/><Relationship Id="rId4" Type="http://schemas.openxmlformats.org/officeDocument/2006/relationships/image" Target="../media/image18.jp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g"/><Relationship Id="rId1" Type="http://schemas.openxmlformats.org/officeDocument/2006/relationships/slideMaster" Target="../slideMasters/slideMaster2.xml"/><Relationship Id="rId4" Type="http://schemas.openxmlformats.org/officeDocument/2006/relationships/image" Target="../media/image22.jp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4.jpe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jpg"/><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graphicFrame>
        <p:nvGraphicFramePr>
          <p:cNvPr id="6" name="Object 5">
            <a:extLst>
              <a:ext uri="{FF2B5EF4-FFF2-40B4-BE49-F238E27FC236}">
                <a16:creationId xmlns:a16="http://schemas.microsoft.com/office/drawing/2014/main" id="{546D7CCB-DA01-414E-8A09-C91781BAB0B9}"/>
              </a:ext>
            </a:extLst>
          </p:cNvPr>
          <p:cNvGraphicFramePr>
            <a:graphicFrameLocks noChangeAspect="1"/>
          </p:cNvGraphicFramePr>
          <p:nvPr userDrawn="1">
            <p:extLst>
              <p:ext uri="{D42A27DB-BD31-4B8C-83A1-F6EECF244321}">
                <p14:modId xmlns:p14="http://schemas.microsoft.com/office/powerpoint/2010/main" val="1396323356"/>
              </p:ext>
            </p:extLst>
          </p:nvPr>
        </p:nvGraphicFramePr>
        <p:xfrm>
          <a:off x="98425" y="98425"/>
          <a:ext cx="2476500" cy="666750"/>
        </p:xfrm>
        <a:graphic>
          <a:graphicData uri="http://schemas.openxmlformats.org/presentationml/2006/ole">
            <mc:AlternateContent xmlns:mc="http://schemas.openxmlformats.org/markup-compatibility/2006">
              <mc:Choice xmlns:v="urn:schemas-microsoft-com:vml" Requires="v">
                <p:oleObj name="Acrobat Document" r:id="rId2" imgW="2476500" imgH="666750" progId="AcroExch.Document.DC">
                  <p:embed/>
                </p:oleObj>
              </mc:Choice>
              <mc:Fallback>
                <p:oleObj name="Acrobat Document" r:id="rId2" imgW="2476500" imgH="666750" progId="AcroExch.Document.DC">
                  <p:embed/>
                  <p:pic>
                    <p:nvPicPr>
                      <p:cNvPr id="6" name="Object 5">
                        <a:extLst>
                          <a:ext uri="{FF2B5EF4-FFF2-40B4-BE49-F238E27FC236}">
                            <a16:creationId xmlns:a16="http://schemas.microsoft.com/office/drawing/2014/main" id="{546D7CCB-DA01-414E-8A09-C91781BAB0B9}"/>
                          </a:ext>
                        </a:extLst>
                      </p:cNvPr>
                      <p:cNvPicPr/>
                      <p:nvPr/>
                    </p:nvPicPr>
                    <p:blipFill>
                      <a:blip r:embed="rId3"/>
                      <a:stretch>
                        <a:fillRect/>
                      </a:stretch>
                    </p:blipFill>
                    <p:spPr>
                      <a:xfrm>
                        <a:off x="98425" y="98425"/>
                        <a:ext cx="2476500" cy="666750"/>
                      </a:xfrm>
                      <a:prstGeom prst="rect">
                        <a:avLst/>
                      </a:prstGeom>
                    </p:spPr>
                  </p:pic>
                </p:oleObj>
              </mc:Fallback>
            </mc:AlternateContent>
          </a:graphicData>
        </a:graphic>
      </p:graphicFrame>
    </p:spTree>
    <p:extLst>
      <p:ext uri="{BB962C8B-B14F-4D97-AF65-F5344CB8AC3E}">
        <p14:creationId xmlns:p14="http://schemas.microsoft.com/office/powerpoint/2010/main" val="5465282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Title Slide 3">
    <p:bg>
      <p:bgPr>
        <a:solidFill>
          <a:schemeClr val="bg2"/>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871D14BB-C6D9-4DB9-B2BB-FE134BC5C42C}"/>
              </a:ext>
            </a:extLst>
          </p:cNvPr>
          <p:cNvGrpSpPr/>
          <p:nvPr userDrawn="1"/>
        </p:nvGrpSpPr>
        <p:grpSpPr>
          <a:xfrm>
            <a:off x="-1" y="0"/>
            <a:ext cx="12436476" cy="6994524"/>
            <a:chOff x="0" y="0"/>
            <a:chExt cx="12192000" cy="6858000"/>
          </a:xfrm>
        </p:grpSpPr>
        <p:pic>
          <p:nvPicPr>
            <p:cNvPr id="10" name="Picture 9" descr="A group of people sitting at a table&#10;&#10;Description automatically generated">
              <a:extLst>
                <a:ext uri="{FF2B5EF4-FFF2-40B4-BE49-F238E27FC236}">
                  <a16:creationId xmlns:a16="http://schemas.microsoft.com/office/drawing/2014/main" id="{ECE19287-5142-4A41-A886-11122EADBBD9}"/>
                </a:ext>
              </a:extLst>
            </p:cNvPr>
            <p:cNvPicPr>
              <a:picLocks noChangeAspect="1"/>
            </p:cNvPicPr>
            <p:nvPr/>
          </p:nvPicPr>
          <p:blipFill rotWithShape="1">
            <a:blip r:embed="rId2"/>
            <a:srcRect l="22507" t="12483" r="55" b="10079"/>
            <a:stretch/>
          </p:blipFill>
          <p:spPr>
            <a:xfrm>
              <a:off x="0" y="0"/>
              <a:ext cx="10287000" cy="6858000"/>
            </a:xfrm>
            <a:prstGeom prst="rect">
              <a:avLst/>
            </a:prstGeom>
          </p:spPr>
        </p:pic>
        <p:grpSp>
          <p:nvGrpSpPr>
            <p:cNvPr id="11" name="Group 10">
              <a:extLst>
                <a:ext uri="{FF2B5EF4-FFF2-40B4-BE49-F238E27FC236}">
                  <a16:creationId xmlns:a16="http://schemas.microsoft.com/office/drawing/2014/main" id="{17A3225C-2AB4-4699-8EF8-C8DE73570BBB}"/>
                </a:ext>
              </a:extLst>
            </p:cNvPr>
            <p:cNvGrpSpPr/>
            <p:nvPr userDrawn="1"/>
          </p:nvGrpSpPr>
          <p:grpSpPr>
            <a:xfrm>
              <a:off x="0" y="0"/>
              <a:ext cx="12192000" cy="6858000"/>
              <a:chOff x="0" y="0"/>
              <a:chExt cx="12192000" cy="6858000"/>
            </a:xfrm>
          </p:grpSpPr>
          <p:sp>
            <p:nvSpPr>
              <p:cNvPr id="12" name="Rectangle 11">
                <a:extLst>
                  <a:ext uri="{FF2B5EF4-FFF2-40B4-BE49-F238E27FC236}">
                    <a16:creationId xmlns:a16="http://schemas.microsoft.com/office/drawing/2014/main" id="{25292C0F-BB3B-428D-A60E-FF67478F13D8}"/>
                  </a:ext>
                </a:extLst>
              </p:cNvPr>
              <p:cNvSpPr/>
              <p:nvPr userDrawn="1"/>
            </p:nvSpPr>
            <p:spPr bwMode="auto">
              <a:xfrm>
                <a:off x="0" y="0"/>
                <a:ext cx="12192000" cy="6858000"/>
              </a:xfrm>
              <a:prstGeom prst="rect">
                <a:avLst/>
              </a:prstGeom>
              <a:gradFill flip="none" rotWithShape="1">
                <a:gsLst>
                  <a:gs pos="18000">
                    <a:srgbClr val="FFFFFF">
                      <a:alpha val="0"/>
                    </a:srgbClr>
                  </a:gs>
                  <a:gs pos="48000">
                    <a:srgbClr val="FFFFFF">
                      <a:alpha val="93000"/>
                    </a:srgbClr>
                  </a:gs>
                </a:gsLst>
                <a:lin ang="24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3ABACC7E-6120-4308-B30B-002CC64E84C0}"/>
                  </a:ext>
                </a:extLst>
              </p:cNvPr>
              <p:cNvSpPr/>
              <p:nvPr userDrawn="1"/>
            </p:nvSpPr>
            <p:spPr bwMode="auto">
              <a:xfrm>
                <a:off x="0" y="0"/>
                <a:ext cx="12192000" cy="6858000"/>
              </a:xfrm>
              <a:prstGeom prst="rect">
                <a:avLst/>
              </a:prstGeom>
              <a:gradFill flip="none" rotWithShape="1">
                <a:gsLst>
                  <a:gs pos="5000">
                    <a:srgbClr val="FFFFFF">
                      <a:alpha val="0"/>
                    </a:srgbClr>
                  </a:gs>
                  <a:gs pos="0">
                    <a:srgbClr val="FFFFFF">
                      <a:alpha val="61000"/>
                    </a:srgbClr>
                  </a:gs>
                  <a:gs pos="63000">
                    <a:srgbClr val="FFFFFF">
                      <a:alpha val="85000"/>
                    </a:srgbClr>
                  </a:gs>
                </a:gsLst>
                <a:lin ang="24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grpSp>
        <p:nvGrpSpPr>
          <p:cNvPr id="4" name="Group 3"/>
          <p:cNvGrpSpPr/>
          <p:nvPr userDrawn="1"/>
        </p:nvGrpSpPr>
        <p:grpSpPr>
          <a:xfrm>
            <a:off x="8160392" y="2046794"/>
            <a:ext cx="4031608" cy="4031608"/>
            <a:chOff x="3254124" y="585788"/>
            <a:chExt cx="5686426" cy="5686426"/>
          </a:xfrm>
        </p:grpSpPr>
        <p:sp>
          <p:nvSpPr>
            <p:cNvPr id="14" name="Oval 13">
              <a:extLst>
                <a:ext uri="{FF2B5EF4-FFF2-40B4-BE49-F238E27FC236}">
                  <a16:creationId xmlns:a16="http://schemas.microsoft.com/office/drawing/2014/main" id="{D7B16D4D-F0FF-4BD7-8506-DCC9BEA820E3}"/>
                </a:ext>
              </a:extLst>
            </p:cNvPr>
            <p:cNvSpPr/>
            <p:nvPr userDrawn="1"/>
          </p:nvSpPr>
          <p:spPr bwMode="auto">
            <a:xfrm>
              <a:off x="3254124" y="585788"/>
              <a:ext cx="5686426" cy="5686426"/>
            </a:xfrm>
            <a:prstGeom prst="ellipse">
              <a:avLst/>
            </a:prstGeom>
            <a:solidFill>
              <a:srgbClr val="E6E6E6"/>
            </a:solidFill>
            <a:ln>
              <a:noFill/>
            </a:ln>
            <a:effectLst>
              <a:innerShdw blurRad="355600" dir="5400000">
                <a:prstClr val="black">
                  <a:alpha val="25000"/>
                </a:prstClr>
              </a:inn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15" name="Group 14">
              <a:extLst>
                <a:ext uri="{FF2B5EF4-FFF2-40B4-BE49-F238E27FC236}">
                  <a16:creationId xmlns:a16="http://schemas.microsoft.com/office/drawing/2014/main" id="{D98A8186-9C5B-4108-B635-B73ED912EFDF}"/>
                </a:ext>
              </a:extLst>
            </p:cNvPr>
            <p:cNvGrpSpPr/>
            <p:nvPr userDrawn="1"/>
          </p:nvGrpSpPr>
          <p:grpSpPr>
            <a:xfrm>
              <a:off x="3396745" y="822897"/>
              <a:ext cx="5238498" cy="4861946"/>
              <a:chOff x="3294798" y="728277"/>
              <a:chExt cx="5442391" cy="5051185"/>
            </a:xfrm>
          </p:grpSpPr>
          <p:grpSp>
            <p:nvGrpSpPr>
              <p:cNvPr id="16" name="Group 15">
                <a:extLst>
                  <a:ext uri="{FF2B5EF4-FFF2-40B4-BE49-F238E27FC236}">
                    <a16:creationId xmlns:a16="http://schemas.microsoft.com/office/drawing/2014/main" id="{03E7FC44-3F91-44E9-9412-0D6BBF3D01CB}"/>
                  </a:ext>
                </a:extLst>
              </p:cNvPr>
              <p:cNvGrpSpPr/>
              <p:nvPr/>
            </p:nvGrpSpPr>
            <p:grpSpPr>
              <a:xfrm>
                <a:off x="3294798" y="3142688"/>
                <a:ext cx="498403" cy="498402"/>
                <a:chOff x="13621735" y="1943807"/>
                <a:chExt cx="563360" cy="563360"/>
              </a:xfrm>
              <a:solidFill>
                <a:srgbClr val="0078D4"/>
              </a:solidFill>
            </p:grpSpPr>
            <p:sp>
              <p:nvSpPr>
                <p:cNvPr id="56" name="Oval 55">
                  <a:extLst>
                    <a:ext uri="{FF2B5EF4-FFF2-40B4-BE49-F238E27FC236}">
                      <a16:creationId xmlns:a16="http://schemas.microsoft.com/office/drawing/2014/main" id="{F467329B-652E-47A5-9460-70B9F7D211E3}"/>
                    </a:ext>
                  </a:extLst>
                </p:cNvPr>
                <p:cNvSpPr/>
                <p:nvPr/>
              </p:nvSpPr>
              <p:spPr bwMode="auto">
                <a:xfrm>
                  <a:off x="13621735" y="1943807"/>
                  <a:ext cx="563360" cy="563360"/>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57" name="Freeform 5">
                  <a:extLst>
                    <a:ext uri="{FF2B5EF4-FFF2-40B4-BE49-F238E27FC236}">
                      <a16:creationId xmlns:a16="http://schemas.microsoft.com/office/drawing/2014/main" id="{6E32A12A-1E00-4F79-BB08-80B131B4D1F6}"/>
                    </a:ext>
                  </a:extLst>
                </p:cNvPr>
                <p:cNvSpPr>
                  <a:spLocks noEditPoints="1"/>
                </p:cNvSpPr>
                <p:nvPr/>
              </p:nvSpPr>
              <p:spPr bwMode="auto">
                <a:xfrm>
                  <a:off x="13832036" y="2106523"/>
                  <a:ext cx="142757" cy="237928"/>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17" name="Group 16">
                <a:extLst>
                  <a:ext uri="{FF2B5EF4-FFF2-40B4-BE49-F238E27FC236}">
                    <a16:creationId xmlns:a16="http://schemas.microsoft.com/office/drawing/2014/main" id="{E0874409-897E-4C7B-AEC9-4316C0B3C1F0}"/>
                  </a:ext>
                </a:extLst>
              </p:cNvPr>
              <p:cNvGrpSpPr/>
              <p:nvPr/>
            </p:nvGrpSpPr>
            <p:grpSpPr>
              <a:xfrm>
                <a:off x="7588764" y="5147407"/>
                <a:ext cx="397084" cy="397084"/>
                <a:chOff x="13928921" y="5641579"/>
                <a:chExt cx="696017" cy="696017"/>
              </a:xfrm>
              <a:solidFill>
                <a:srgbClr val="0078D4"/>
              </a:solidFill>
            </p:grpSpPr>
            <p:sp>
              <p:nvSpPr>
                <p:cNvPr id="54" name="Oval 53">
                  <a:extLst>
                    <a:ext uri="{FF2B5EF4-FFF2-40B4-BE49-F238E27FC236}">
                      <a16:creationId xmlns:a16="http://schemas.microsoft.com/office/drawing/2014/main" id="{299547BF-D7FD-495C-899E-111095E85A81}"/>
                    </a:ext>
                  </a:extLst>
                </p:cNvPr>
                <p:cNvSpPr/>
                <p:nvPr/>
              </p:nvSpPr>
              <p:spPr bwMode="auto">
                <a:xfrm>
                  <a:off x="13928921" y="5641579"/>
                  <a:ext cx="696017" cy="696017"/>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55" name="Freeform 13">
                  <a:extLst>
                    <a:ext uri="{FF2B5EF4-FFF2-40B4-BE49-F238E27FC236}">
                      <a16:creationId xmlns:a16="http://schemas.microsoft.com/office/drawing/2014/main" id="{884300AE-6B4F-47EF-8B00-FCD32560AC38}"/>
                    </a:ext>
                  </a:extLst>
                </p:cNvPr>
                <p:cNvSpPr>
                  <a:spLocks noEditPoints="1"/>
                </p:cNvSpPr>
                <p:nvPr/>
              </p:nvSpPr>
              <p:spPr bwMode="auto">
                <a:xfrm>
                  <a:off x="14103041" y="5862043"/>
                  <a:ext cx="347776" cy="255088"/>
                </a:xfrm>
                <a:custGeom>
                  <a:avLst/>
                  <a:gdLst>
                    <a:gd name="T0" fmla="*/ 3748 w 3748"/>
                    <a:gd name="T1" fmla="*/ 2562 h 2749"/>
                    <a:gd name="T2" fmla="*/ 3561 w 3748"/>
                    <a:gd name="T3" fmla="*/ 2749 h 2749"/>
                    <a:gd name="T4" fmla="*/ 187 w 3748"/>
                    <a:gd name="T5" fmla="*/ 2749 h 2749"/>
                    <a:gd name="T6" fmla="*/ 0 w 3748"/>
                    <a:gd name="T7" fmla="*/ 2562 h 2749"/>
                    <a:gd name="T8" fmla="*/ 0 w 3748"/>
                    <a:gd name="T9" fmla="*/ 187 h 2749"/>
                    <a:gd name="T10" fmla="*/ 187 w 3748"/>
                    <a:gd name="T11" fmla="*/ 0 h 2749"/>
                    <a:gd name="T12" fmla="*/ 3561 w 3748"/>
                    <a:gd name="T13" fmla="*/ 0 h 2749"/>
                    <a:gd name="T14" fmla="*/ 3748 w 3748"/>
                    <a:gd name="T15" fmla="*/ 187 h 2749"/>
                    <a:gd name="T16" fmla="*/ 3748 w 3748"/>
                    <a:gd name="T17" fmla="*/ 2562 h 2749"/>
                    <a:gd name="T18" fmla="*/ 2124 w 3748"/>
                    <a:gd name="T19" fmla="*/ 2249 h 2749"/>
                    <a:gd name="T20" fmla="*/ 1624 w 3748"/>
                    <a:gd name="T21" fmla="*/ 2249 h 2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48" h="2749">
                      <a:moveTo>
                        <a:pt x="3748" y="2562"/>
                      </a:moveTo>
                      <a:cubicBezTo>
                        <a:pt x="3748" y="2665"/>
                        <a:pt x="3665" y="2749"/>
                        <a:pt x="3561" y="2749"/>
                      </a:cubicBezTo>
                      <a:cubicBezTo>
                        <a:pt x="187" y="2749"/>
                        <a:pt x="187" y="2749"/>
                        <a:pt x="187" y="2749"/>
                      </a:cubicBezTo>
                      <a:cubicBezTo>
                        <a:pt x="83" y="2749"/>
                        <a:pt x="0" y="2665"/>
                        <a:pt x="0" y="2562"/>
                      </a:cubicBezTo>
                      <a:cubicBezTo>
                        <a:pt x="0" y="187"/>
                        <a:pt x="0" y="187"/>
                        <a:pt x="0" y="187"/>
                      </a:cubicBezTo>
                      <a:cubicBezTo>
                        <a:pt x="0" y="84"/>
                        <a:pt x="83" y="0"/>
                        <a:pt x="187" y="0"/>
                      </a:cubicBezTo>
                      <a:cubicBezTo>
                        <a:pt x="3561" y="0"/>
                        <a:pt x="3561" y="0"/>
                        <a:pt x="3561" y="0"/>
                      </a:cubicBezTo>
                      <a:cubicBezTo>
                        <a:pt x="3665" y="0"/>
                        <a:pt x="3748" y="84"/>
                        <a:pt x="3748" y="187"/>
                      </a:cubicBezTo>
                      <a:lnTo>
                        <a:pt x="3748" y="2562"/>
                      </a:lnTo>
                      <a:close/>
                      <a:moveTo>
                        <a:pt x="2124" y="2249"/>
                      </a:moveTo>
                      <a:cubicBezTo>
                        <a:pt x="1624" y="2249"/>
                        <a:pt x="1624" y="2249"/>
                        <a:pt x="1624" y="2249"/>
                      </a:cubicBezTo>
                    </a:path>
                  </a:pathLst>
                </a:custGeom>
                <a:noFill/>
                <a:ln w="1587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18" name="Group 17">
                <a:extLst>
                  <a:ext uri="{FF2B5EF4-FFF2-40B4-BE49-F238E27FC236}">
                    <a16:creationId xmlns:a16="http://schemas.microsoft.com/office/drawing/2014/main" id="{E19862F8-36AA-43B6-A6C5-F1F0E4DB2A68}"/>
                  </a:ext>
                </a:extLst>
              </p:cNvPr>
              <p:cNvGrpSpPr/>
              <p:nvPr/>
            </p:nvGrpSpPr>
            <p:grpSpPr>
              <a:xfrm>
                <a:off x="7192179" y="976888"/>
                <a:ext cx="493832" cy="493832"/>
                <a:chOff x="13203360" y="3110330"/>
                <a:chExt cx="696132" cy="696132"/>
              </a:xfrm>
              <a:solidFill>
                <a:srgbClr val="0078D4"/>
              </a:solidFill>
            </p:grpSpPr>
            <p:sp>
              <p:nvSpPr>
                <p:cNvPr id="50" name="Oval 49">
                  <a:extLst>
                    <a:ext uri="{FF2B5EF4-FFF2-40B4-BE49-F238E27FC236}">
                      <a16:creationId xmlns:a16="http://schemas.microsoft.com/office/drawing/2014/main" id="{A4C4A93B-3F24-443C-8D94-DB03C18CE573}"/>
                    </a:ext>
                  </a:extLst>
                </p:cNvPr>
                <p:cNvSpPr/>
                <p:nvPr/>
              </p:nvSpPr>
              <p:spPr bwMode="auto">
                <a:xfrm>
                  <a:off x="13203360" y="3110330"/>
                  <a:ext cx="696132" cy="696132"/>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grpSp>
              <p:nvGrpSpPr>
                <p:cNvPr id="51" name="Group 326">
                  <a:extLst>
                    <a:ext uri="{FF2B5EF4-FFF2-40B4-BE49-F238E27FC236}">
                      <a16:creationId xmlns:a16="http://schemas.microsoft.com/office/drawing/2014/main" id="{B9358272-468C-4256-A54F-18880288E7D1}"/>
                    </a:ext>
                  </a:extLst>
                </p:cNvPr>
                <p:cNvGrpSpPr>
                  <a:grpSpLocks noChangeAspect="1"/>
                </p:cNvGrpSpPr>
                <p:nvPr/>
              </p:nvGrpSpPr>
              <p:grpSpPr bwMode="auto">
                <a:xfrm>
                  <a:off x="13342189" y="3327841"/>
                  <a:ext cx="443136" cy="263812"/>
                  <a:chOff x="6817" y="2557"/>
                  <a:chExt cx="257" cy="153"/>
                </a:xfrm>
                <a:grpFill/>
              </p:grpSpPr>
              <p:sp>
                <p:nvSpPr>
                  <p:cNvPr id="52" name="Rectangle 327">
                    <a:extLst>
                      <a:ext uri="{FF2B5EF4-FFF2-40B4-BE49-F238E27FC236}">
                        <a16:creationId xmlns:a16="http://schemas.microsoft.com/office/drawing/2014/main" id="{003FA087-E626-4DC7-AA6A-8B3A45E8CD3A}"/>
                      </a:ext>
                    </a:extLst>
                  </p:cNvPr>
                  <p:cNvSpPr>
                    <a:spLocks noChangeArrowheads="1"/>
                  </p:cNvSpPr>
                  <p:nvPr/>
                </p:nvSpPr>
                <p:spPr bwMode="auto">
                  <a:xfrm>
                    <a:off x="6860" y="2557"/>
                    <a:ext cx="169" cy="107"/>
                  </a:xfrm>
                  <a:prstGeom prst="rect">
                    <a:avLst/>
                  </a:prstGeom>
                  <a:noFill/>
                  <a:ln w="1587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sp>
                <p:nvSpPr>
                  <p:cNvPr id="53" name="Freeform 328">
                    <a:extLst>
                      <a:ext uri="{FF2B5EF4-FFF2-40B4-BE49-F238E27FC236}">
                        <a16:creationId xmlns:a16="http://schemas.microsoft.com/office/drawing/2014/main" id="{4AE3ABF0-AC67-4377-B135-BDF4C81F8655}"/>
                      </a:ext>
                    </a:extLst>
                  </p:cNvPr>
                  <p:cNvSpPr>
                    <a:spLocks/>
                  </p:cNvSpPr>
                  <p:nvPr/>
                </p:nvSpPr>
                <p:spPr bwMode="auto">
                  <a:xfrm>
                    <a:off x="6817" y="2664"/>
                    <a:ext cx="257" cy="46"/>
                  </a:xfrm>
                  <a:custGeom>
                    <a:avLst/>
                    <a:gdLst>
                      <a:gd name="T0" fmla="*/ 212 w 257"/>
                      <a:gd name="T1" fmla="*/ 1 h 46"/>
                      <a:gd name="T2" fmla="*/ 257 w 257"/>
                      <a:gd name="T3" fmla="*/ 46 h 46"/>
                      <a:gd name="T4" fmla="*/ 0 w 257"/>
                      <a:gd name="T5" fmla="*/ 46 h 46"/>
                      <a:gd name="T6" fmla="*/ 47 w 257"/>
                      <a:gd name="T7" fmla="*/ 0 h 46"/>
                    </a:gdLst>
                    <a:ahLst/>
                    <a:cxnLst>
                      <a:cxn ang="0">
                        <a:pos x="T0" y="T1"/>
                      </a:cxn>
                      <a:cxn ang="0">
                        <a:pos x="T2" y="T3"/>
                      </a:cxn>
                      <a:cxn ang="0">
                        <a:pos x="T4" y="T5"/>
                      </a:cxn>
                      <a:cxn ang="0">
                        <a:pos x="T6" y="T7"/>
                      </a:cxn>
                    </a:cxnLst>
                    <a:rect l="0" t="0" r="r" b="b"/>
                    <a:pathLst>
                      <a:path w="257" h="46">
                        <a:moveTo>
                          <a:pt x="212" y="1"/>
                        </a:moveTo>
                        <a:lnTo>
                          <a:pt x="257" y="46"/>
                        </a:lnTo>
                        <a:lnTo>
                          <a:pt x="0" y="46"/>
                        </a:lnTo>
                        <a:lnTo>
                          <a:pt x="47" y="0"/>
                        </a:lnTo>
                      </a:path>
                    </a:pathLst>
                  </a:custGeom>
                  <a:noFill/>
                  <a:ln w="1587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grpSp>
            <p:nvGrpSpPr>
              <p:cNvPr id="19" name="Group 18">
                <a:extLst>
                  <a:ext uri="{FF2B5EF4-FFF2-40B4-BE49-F238E27FC236}">
                    <a16:creationId xmlns:a16="http://schemas.microsoft.com/office/drawing/2014/main" id="{1B496FFB-82CA-4C70-B187-AFF62520C9F3}"/>
                  </a:ext>
                </a:extLst>
              </p:cNvPr>
              <p:cNvGrpSpPr/>
              <p:nvPr/>
            </p:nvGrpSpPr>
            <p:grpSpPr>
              <a:xfrm>
                <a:off x="3825501" y="4640266"/>
                <a:ext cx="498403" cy="498402"/>
                <a:chOff x="3031579" y="3111346"/>
                <a:chExt cx="498403" cy="498402"/>
              </a:xfrm>
            </p:grpSpPr>
            <p:sp>
              <p:nvSpPr>
                <p:cNvPr id="48" name="Oval 47">
                  <a:extLst>
                    <a:ext uri="{FF2B5EF4-FFF2-40B4-BE49-F238E27FC236}">
                      <a16:creationId xmlns:a16="http://schemas.microsoft.com/office/drawing/2014/main" id="{7EBCA94C-90AE-4F84-A3C2-CFF35CC8911E}"/>
                    </a:ext>
                  </a:extLst>
                </p:cNvPr>
                <p:cNvSpPr/>
                <p:nvPr/>
              </p:nvSpPr>
              <p:spPr bwMode="auto">
                <a:xfrm>
                  <a:off x="3031579" y="3111346"/>
                  <a:ext cx="498403" cy="498402"/>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49" name="browser">
                  <a:extLst>
                    <a:ext uri="{FF2B5EF4-FFF2-40B4-BE49-F238E27FC236}">
                      <a16:creationId xmlns:a16="http://schemas.microsoft.com/office/drawing/2014/main" id="{C141B793-B2FC-491F-8507-90676731E723}"/>
                    </a:ext>
                  </a:extLst>
                </p:cNvPr>
                <p:cNvSpPr>
                  <a:spLocks noChangeAspect="1" noEditPoints="1"/>
                </p:cNvSpPr>
                <p:nvPr/>
              </p:nvSpPr>
              <p:spPr bwMode="auto">
                <a:xfrm>
                  <a:off x="3162137" y="3258573"/>
                  <a:ext cx="237286" cy="203948"/>
                </a:xfrm>
                <a:custGeom>
                  <a:avLst/>
                  <a:gdLst>
                    <a:gd name="T0" fmla="*/ 0 w 335"/>
                    <a:gd name="T1" fmla="*/ 0 h 285"/>
                    <a:gd name="T2" fmla="*/ 335 w 335"/>
                    <a:gd name="T3" fmla="*/ 0 h 285"/>
                    <a:gd name="T4" fmla="*/ 335 w 335"/>
                    <a:gd name="T5" fmla="*/ 285 h 285"/>
                    <a:gd name="T6" fmla="*/ 0 w 335"/>
                    <a:gd name="T7" fmla="*/ 285 h 285"/>
                    <a:gd name="T8" fmla="*/ 0 w 335"/>
                    <a:gd name="T9" fmla="*/ 0 h 285"/>
                    <a:gd name="T10" fmla="*/ 0 w 335"/>
                    <a:gd name="T11" fmla="*/ 64 h 285"/>
                    <a:gd name="T12" fmla="*/ 335 w 335"/>
                    <a:gd name="T13" fmla="*/ 64 h 285"/>
                    <a:gd name="T14" fmla="*/ 293 w 335"/>
                    <a:gd name="T15" fmla="*/ 36 h 285"/>
                    <a:gd name="T16" fmla="*/ 298 w 335"/>
                    <a:gd name="T17" fmla="*/ 31 h 285"/>
                    <a:gd name="T18" fmla="*/ 293 w 335"/>
                    <a:gd name="T19" fmla="*/ 27 h 285"/>
                    <a:gd name="T20" fmla="*/ 289 w 335"/>
                    <a:gd name="T21" fmla="*/ 31 h 285"/>
                    <a:gd name="T22" fmla="*/ 293 w 335"/>
                    <a:gd name="T23" fmla="*/ 36 h 285"/>
                    <a:gd name="T24" fmla="*/ 240 w 335"/>
                    <a:gd name="T25" fmla="*/ 36 h 285"/>
                    <a:gd name="T26" fmla="*/ 245 w 335"/>
                    <a:gd name="T27" fmla="*/ 31 h 285"/>
                    <a:gd name="T28" fmla="*/ 240 w 335"/>
                    <a:gd name="T29" fmla="*/ 27 h 285"/>
                    <a:gd name="T30" fmla="*/ 235 w 335"/>
                    <a:gd name="T31" fmla="*/ 31 h 285"/>
                    <a:gd name="T32" fmla="*/ 240 w 335"/>
                    <a:gd name="T33" fmla="*/ 36 h 285"/>
                    <a:gd name="T34" fmla="*/ 187 w 335"/>
                    <a:gd name="T35" fmla="*/ 36 h 285"/>
                    <a:gd name="T36" fmla="*/ 192 w 335"/>
                    <a:gd name="T37" fmla="*/ 31 h 285"/>
                    <a:gd name="T38" fmla="*/ 187 w 335"/>
                    <a:gd name="T39" fmla="*/ 27 h 285"/>
                    <a:gd name="T40" fmla="*/ 182 w 335"/>
                    <a:gd name="T41" fmla="*/ 31 h 285"/>
                    <a:gd name="T42" fmla="*/ 187 w 335"/>
                    <a:gd name="T43" fmla="*/ 36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5" h="285">
                      <a:moveTo>
                        <a:pt x="0" y="0"/>
                      </a:moveTo>
                      <a:cubicBezTo>
                        <a:pt x="335" y="0"/>
                        <a:pt x="335" y="0"/>
                        <a:pt x="335" y="0"/>
                      </a:cubicBezTo>
                      <a:cubicBezTo>
                        <a:pt x="335" y="285"/>
                        <a:pt x="335" y="285"/>
                        <a:pt x="335" y="285"/>
                      </a:cubicBezTo>
                      <a:cubicBezTo>
                        <a:pt x="0" y="285"/>
                        <a:pt x="0" y="285"/>
                        <a:pt x="0" y="285"/>
                      </a:cubicBezTo>
                      <a:cubicBezTo>
                        <a:pt x="0" y="0"/>
                        <a:pt x="0" y="0"/>
                        <a:pt x="0" y="0"/>
                      </a:cubicBezTo>
                      <a:close/>
                      <a:moveTo>
                        <a:pt x="0" y="64"/>
                      </a:moveTo>
                      <a:cubicBezTo>
                        <a:pt x="335" y="64"/>
                        <a:pt x="335" y="64"/>
                        <a:pt x="335" y="64"/>
                      </a:cubicBezTo>
                      <a:moveTo>
                        <a:pt x="293" y="36"/>
                      </a:moveTo>
                      <a:cubicBezTo>
                        <a:pt x="296" y="36"/>
                        <a:pt x="298" y="34"/>
                        <a:pt x="298" y="31"/>
                      </a:cubicBezTo>
                      <a:cubicBezTo>
                        <a:pt x="298" y="29"/>
                        <a:pt x="296" y="27"/>
                        <a:pt x="293" y="27"/>
                      </a:cubicBezTo>
                      <a:cubicBezTo>
                        <a:pt x="291" y="27"/>
                        <a:pt x="289" y="29"/>
                        <a:pt x="289" y="31"/>
                      </a:cubicBezTo>
                      <a:cubicBezTo>
                        <a:pt x="289" y="34"/>
                        <a:pt x="291" y="36"/>
                        <a:pt x="293" y="36"/>
                      </a:cubicBezTo>
                      <a:close/>
                      <a:moveTo>
                        <a:pt x="240" y="36"/>
                      </a:moveTo>
                      <a:cubicBezTo>
                        <a:pt x="243" y="36"/>
                        <a:pt x="245" y="34"/>
                        <a:pt x="245" y="31"/>
                      </a:cubicBezTo>
                      <a:cubicBezTo>
                        <a:pt x="245" y="29"/>
                        <a:pt x="243" y="27"/>
                        <a:pt x="240" y="27"/>
                      </a:cubicBezTo>
                      <a:cubicBezTo>
                        <a:pt x="238" y="27"/>
                        <a:pt x="235" y="29"/>
                        <a:pt x="235" y="31"/>
                      </a:cubicBezTo>
                      <a:cubicBezTo>
                        <a:pt x="235" y="34"/>
                        <a:pt x="238" y="36"/>
                        <a:pt x="240" y="36"/>
                      </a:cubicBezTo>
                      <a:close/>
                      <a:moveTo>
                        <a:pt x="187" y="36"/>
                      </a:moveTo>
                      <a:cubicBezTo>
                        <a:pt x="189" y="36"/>
                        <a:pt x="192" y="34"/>
                        <a:pt x="192" y="31"/>
                      </a:cubicBezTo>
                      <a:cubicBezTo>
                        <a:pt x="192" y="29"/>
                        <a:pt x="189" y="27"/>
                        <a:pt x="187" y="27"/>
                      </a:cubicBezTo>
                      <a:cubicBezTo>
                        <a:pt x="184" y="27"/>
                        <a:pt x="182" y="29"/>
                        <a:pt x="182" y="31"/>
                      </a:cubicBezTo>
                      <a:cubicBezTo>
                        <a:pt x="182" y="34"/>
                        <a:pt x="184" y="36"/>
                        <a:pt x="187" y="36"/>
                      </a:cubicBezTo>
                      <a:close/>
                    </a:path>
                  </a:pathLst>
                </a:custGeom>
                <a:noFill/>
                <a:ln w="12700"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20" name="Group 19">
                <a:extLst>
                  <a:ext uri="{FF2B5EF4-FFF2-40B4-BE49-F238E27FC236}">
                    <a16:creationId xmlns:a16="http://schemas.microsoft.com/office/drawing/2014/main" id="{12152532-463D-4EA7-ACF9-806EEA748E57}"/>
                  </a:ext>
                </a:extLst>
              </p:cNvPr>
              <p:cNvGrpSpPr/>
              <p:nvPr/>
            </p:nvGrpSpPr>
            <p:grpSpPr>
              <a:xfrm>
                <a:off x="8321799" y="3810958"/>
                <a:ext cx="415390" cy="415388"/>
                <a:chOff x="8434940" y="4202643"/>
                <a:chExt cx="498403" cy="498402"/>
              </a:xfrm>
            </p:grpSpPr>
            <p:sp>
              <p:nvSpPr>
                <p:cNvPr id="46" name="Oval 45">
                  <a:extLst>
                    <a:ext uri="{FF2B5EF4-FFF2-40B4-BE49-F238E27FC236}">
                      <a16:creationId xmlns:a16="http://schemas.microsoft.com/office/drawing/2014/main" id="{F44819DA-F56F-437C-B2A3-F9E318B4A04D}"/>
                    </a:ext>
                  </a:extLst>
                </p:cNvPr>
                <p:cNvSpPr/>
                <p:nvPr/>
              </p:nvSpPr>
              <p:spPr bwMode="auto">
                <a:xfrm>
                  <a:off x="8434940" y="4202643"/>
                  <a:ext cx="498403" cy="498402"/>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47" name="browser_4">
                  <a:extLst>
                    <a:ext uri="{FF2B5EF4-FFF2-40B4-BE49-F238E27FC236}">
                      <a16:creationId xmlns:a16="http://schemas.microsoft.com/office/drawing/2014/main" id="{EA87656A-BE65-436D-9168-3EF49B7946B4}"/>
                    </a:ext>
                  </a:extLst>
                </p:cNvPr>
                <p:cNvSpPr>
                  <a:spLocks noChangeAspect="1" noEditPoints="1"/>
                </p:cNvSpPr>
                <p:nvPr/>
              </p:nvSpPr>
              <p:spPr bwMode="auto">
                <a:xfrm>
                  <a:off x="8563047" y="4362127"/>
                  <a:ext cx="242188" cy="179435"/>
                </a:xfrm>
                <a:custGeom>
                  <a:avLst/>
                  <a:gdLst>
                    <a:gd name="T0" fmla="*/ 33 w 247"/>
                    <a:gd name="T1" fmla="*/ 100 h 183"/>
                    <a:gd name="T2" fmla="*/ 131 w 247"/>
                    <a:gd name="T3" fmla="*/ 100 h 183"/>
                    <a:gd name="T4" fmla="*/ 33 w 247"/>
                    <a:gd name="T5" fmla="*/ 150 h 183"/>
                    <a:gd name="T6" fmla="*/ 131 w 247"/>
                    <a:gd name="T7" fmla="*/ 150 h 183"/>
                    <a:gd name="T8" fmla="*/ 215 w 247"/>
                    <a:gd name="T9" fmla="*/ 124 h 183"/>
                    <a:gd name="T10" fmla="*/ 215 w 247"/>
                    <a:gd name="T11" fmla="*/ 100 h 183"/>
                    <a:gd name="T12" fmla="*/ 165 w 247"/>
                    <a:gd name="T13" fmla="*/ 100 h 183"/>
                    <a:gd name="T14" fmla="*/ 165 w 247"/>
                    <a:gd name="T15" fmla="*/ 150 h 183"/>
                    <a:gd name="T16" fmla="*/ 215 w 247"/>
                    <a:gd name="T17" fmla="*/ 150 h 183"/>
                    <a:gd name="T18" fmla="*/ 215 w 247"/>
                    <a:gd name="T19" fmla="*/ 124 h 183"/>
                    <a:gd name="T20" fmla="*/ 215 w 247"/>
                    <a:gd name="T21" fmla="*/ 50 h 183"/>
                    <a:gd name="T22" fmla="*/ 215 w 247"/>
                    <a:gd name="T23" fmla="*/ 33 h 183"/>
                    <a:gd name="T24" fmla="*/ 33 w 247"/>
                    <a:gd name="T25" fmla="*/ 33 h 183"/>
                    <a:gd name="T26" fmla="*/ 33 w 247"/>
                    <a:gd name="T27" fmla="*/ 68 h 183"/>
                    <a:gd name="T28" fmla="*/ 215 w 247"/>
                    <a:gd name="T29" fmla="*/ 68 h 183"/>
                    <a:gd name="T30" fmla="*/ 215 w 247"/>
                    <a:gd name="T31" fmla="*/ 50 h 183"/>
                    <a:gd name="T32" fmla="*/ 247 w 247"/>
                    <a:gd name="T33" fmla="*/ 92 h 183"/>
                    <a:gd name="T34" fmla="*/ 247 w 247"/>
                    <a:gd name="T35" fmla="*/ 0 h 183"/>
                    <a:gd name="T36" fmla="*/ 0 w 247"/>
                    <a:gd name="T37" fmla="*/ 0 h 183"/>
                    <a:gd name="T38" fmla="*/ 0 w 247"/>
                    <a:gd name="T39" fmla="*/ 183 h 183"/>
                    <a:gd name="T40" fmla="*/ 247 w 247"/>
                    <a:gd name="T41" fmla="*/ 183 h 183"/>
                    <a:gd name="T42" fmla="*/ 247 w 247"/>
                    <a:gd name="T43" fmla="*/ 92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7" h="183">
                      <a:moveTo>
                        <a:pt x="33" y="100"/>
                      </a:moveTo>
                      <a:lnTo>
                        <a:pt x="131" y="100"/>
                      </a:lnTo>
                      <a:moveTo>
                        <a:pt x="33" y="150"/>
                      </a:moveTo>
                      <a:lnTo>
                        <a:pt x="131" y="150"/>
                      </a:lnTo>
                      <a:moveTo>
                        <a:pt x="215" y="124"/>
                      </a:moveTo>
                      <a:lnTo>
                        <a:pt x="215" y="100"/>
                      </a:lnTo>
                      <a:lnTo>
                        <a:pt x="165" y="100"/>
                      </a:lnTo>
                      <a:lnTo>
                        <a:pt x="165" y="150"/>
                      </a:lnTo>
                      <a:lnTo>
                        <a:pt x="215" y="150"/>
                      </a:lnTo>
                      <a:lnTo>
                        <a:pt x="215" y="124"/>
                      </a:lnTo>
                      <a:moveTo>
                        <a:pt x="215" y="50"/>
                      </a:moveTo>
                      <a:lnTo>
                        <a:pt x="215" y="33"/>
                      </a:lnTo>
                      <a:lnTo>
                        <a:pt x="33" y="33"/>
                      </a:lnTo>
                      <a:lnTo>
                        <a:pt x="33" y="68"/>
                      </a:lnTo>
                      <a:lnTo>
                        <a:pt x="215" y="68"/>
                      </a:lnTo>
                      <a:lnTo>
                        <a:pt x="215" y="50"/>
                      </a:lnTo>
                      <a:moveTo>
                        <a:pt x="247" y="92"/>
                      </a:moveTo>
                      <a:lnTo>
                        <a:pt x="247" y="0"/>
                      </a:lnTo>
                      <a:lnTo>
                        <a:pt x="0" y="0"/>
                      </a:lnTo>
                      <a:lnTo>
                        <a:pt x="0" y="183"/>
                      </a:lnTo>
                      <a:lnTo>
                        <a:pt x="247" y="183"/>
                      </a:lnTo>
                      <a:lnTo>
                        <a:pt x="247" y="92"/>
                      </a:lnTo>
                    </a:path>
                  </a:pathLst>
                </a:custGeom>
                <a:noFill/>
                <a:ln w="12700"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21" name="Group 20">
                <a:extLst>
                  <a:ext uri="{FF2B5EF4-FFF2-40B4-BE49-F238E27FC236}">
                    <a16:creationId xmlns:a16="http://schemas.microsoft.com/office/drawing/2014/main" id="{97ECD2C8-9E87-41CE-BC87-BF9F7A2BDC16}"/>
                  </a:ext>
                </a:extLst>
              </p:cNvPr>
              <p:cNvGrpSpPr/>
              <p:nvPr/>
            </p:nvGrpSpPr>
            <p:grpSpPr>
              <a:xfrm>
                <a:off x="4345970" y="1093077"/>
                <a:ext cx="430322" cy="430320"/>
                <a:chOff x="8682536" y="1611842"/>
                <a:chExt cx="498403" cy="498402"/>
              </a:xfrm>
            </p:grpSpPr>
            <p:sp>
              <p:nvSpPr>
                <p:cNvPr id="44" name="Oval 43">
                  <a:extLst>
                    <a:ext uri="{FF2B5EF4-FFF2-40B4-BE49-F238E27FC236}">
                      <a16:creationId xmlns:a16="http://schemas.microsoft.com/office/drawing/2014/main" id="{4F669EB3-0538-4CCB-B01D-F5D70103437A}"/>
                    </a:ext>
                  </a:extLst>
                </p:cNvPr>
                <p:cNvSpPr/>
                <p:nvPr/>
              </p:nvSpPr>
              <p:spPr bwMode="auto">
                <a:xfrm>
                  <a:off x="8682536" y="1611842"/>
                  <a:ext cx="498403" cy="498402"/>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45" name="professional services">
                  <a:extLst>
                    <a:ext uri="{FF2B5EF4-FFF2-40B4-BE49-F238E27FC236}">
                      <a16:creationId xmlns:a16="http://schemas.microsoft.com/office/drawing/2014/main" id="{3721A723-470F-4073-89BE-9716A08692BF}"/>
                    </a:ext>
                  </a:extLst>
                </p:cNvPr>
                <p:cNvSpPr>
                  <a:spLocks noChangeAspect="1" noEditPoints="1"/>
                </p:cNvSpPr>
                <p:nvPr/>
              </p:nvSpPr>
              <p:spPr bwMode="auto">
                <a:xfrm>
                  <a:off x="8817513" y="1760401"/>
                  <a:ext cx="228461" cy="201284"/>
                </a:xfrm>
                <a:custGeom>
                  <a:avLst/>
                  <a:gdLst>
                    <a:gd name="T0" fmla="*/ 0 w 269"/>
                    <a:gd name="T1" fmla="*/ 192 h 237"/>
                    <a:gd name="T2" fmla="*/ 269 w 269"/>
                    <a:gd name="T3" fmla="*/ 192 h 237"/>
                    <a:gd name="T4" fmla="*/ 65 w 269"/>
                    <a:gd name="T5" fmla="*/ 109 h 237"/>
                    <a:gd name="T6" fmla="*/ 65 w 269"/>
                    <a:gd name="T7" fmla="*/ 154 h 237"/>
                    <a:gd name="T8" fmla="*/ 225 w 269"/>
                    <a:gd name="T9" fmla="*/ 154 h 237"/>
                    <a:gd name="T10" fmla="*/ 225 w 269"/>
                    <a:gd name="T11" fmla="*/ 70 h 237"/>
                    <a:gd name="T12" fmla="*/ 141 w 269"/>
                    <a:gd name="T13" fmla="*/ 70 h 237"/>
                    <a:gd name="T14" fmla="*/ 141 w 269"/>
                    <a:gd name="T15" fmla="*/ 109 h 237"/>
                    <a:gd name="T16" fmla="*/ 141 w 269"/>
                    <a:gd name="T17" fmla="*/ 109 h 237"/>
                    <a:gd name="T18" fmla="*/ 141 w 269"/>
                    <a:gd name="T19" fmla="*/ 39 h 237"/>
                    <a:gd name="T20" fmla="*/ 38 w 269"/>
                    <a:gd name="T21" fmla="*/ 39 h 237"/>
                    <a:gd name="T22" fmla="*/ 38 w 269"/>
                    <a:gd name="T23" fmla="*/ 109 h 237"/>
                    <a:gd name="T24" fmla="*/ 60 w 269"/>
                    <a:gd name="T25" fmla="*/ 109 h 237"/>
                    <a:gd name="T26" fmla="*/ 141 w 269"/>
                    <a:gd name="T27" fmla="*/ 109 h 237"/>
                    <a:gd name="T28" fmla="*/ 141 w 269"/>
                    <a:gd name="T29" fmla="*/ 109 h 237"/>
                    <a:gd name="T30" fmla="*/ 0 w 269"/>
                    <a:gd name="T31" fmla="*/ 0 h 237"/>
                    <a:gd name="T32" fmla="*/ 0 w 269"/>
                    <a:gd name="T33" fmla="*/ 237 h 237"/>
                    <a:gd name="T34" fmla="*/ 269 w 269"/>
                    <a:gd name="T35" fmla="*/ 237 h 237"/>
                    <a:gd name="T36" fmla="*/ 269 w 269"/>
                    <a:gd name="T37" fmla="*/ 0 h 237"/>
                    <a:gd name="T38" fmla="*/ 0 w 269"/>
                    <a:gd name="T39" fmla="*/ 0 h 237"/>
                    <a:gd name="T40" fmla="*/ 0 w 269"/>
                    <a:gd name="T41" fmla="*/ 0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9" h="237">
                      <a:moveTo>
                        <a:pt x="0" y="192"/>
                      </a:moveTo>
                      <a:lnTo>
                        <a:pt x="269" y="192"/>
                      </a:lnTo>
                      <a:moveTo>
                        <a:pt x="65" y="109"/>
                      </a:moveTo>
                      <a:lnTo>
                        <a:pt x="65" y="154"/>
                      </a:lnTo>
                      <a:lnTo>
                        <a:pt x="225" y="154"/>
                      </a:lnTo>
                      <a:lnTo>
                        <a:pt x="225" y="70"/>
                      </a:lnTo>
                      <a:lnTo>
                        <a:pt x="141" y="70"/>
                      </a:lnTo>
                      <a:moveTo>
                        <a:pt x="141" y="109"/>
                      </a:moveTo>
                      <a:lnTo>
                        <a:pt x="141" y="109"/>
                      </a:lnTo>
                      <a:lnTo>
                        <a:pt x="141" y="39"/>
                      </a:lnTo>
                      <a:lnTo>
                        <a:pt x="38" y="39"/>
                      </a:lnTo>
                      <a:lnTo>
                        <a:pt x="38" y="109"/>
                      </a:lnTo>
                      <a:lnTo>
                        <a:pt x="60" y="109"/>
                      </a:lnTo>
                      <a:lnTo>
                        <a:pt x="141" y="109"/>
                      </a:lnTo>
                      <a:lnTo>
                        <a:pt x="141" y="109"/>
                      </a:lnTo>
                      <a:moveTo>
                        <a:pt x="0" y="0"/>
                      </a:moveTo>
                      <a:lnTo>
                        <a:pt x="0" y="237"/>
                      </a:lnTo>
                      <a:lnTo>
                        <a:pt x="269" y="237"/>
                      </a:lnTo>
                      <a:lnTo>
                        <a:pt x="269" y="0"/>
                      </a:lnTo>
                      <a:lnTo>
                        <a:pt x="0" y="0"/>
                      </a:lnTo>
                      <a:lnTo>
                        <a:pt x="0" y="0"/>
                      </a:lnTo>
                    </a:path>
                  </a:pathLst>
                </a:custGeom>
                <a:noFill/>
                <a:ln w="12700"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sp>
            <p:nvSpPr>
              <p:cNvPr id="22" name="Oval 21">
                <a:extLst>
                  <a:ext uri="{FF2B5EF4-FFF2-40B4-BE49-F238E27FC236}">
                    <a16:creationId xmlns:a16="http://schemas.microsoft.com/office/drawing/2014/main" id="{E390400A-4A99-4AFD-ABAA-021371DDCD91}"/>
                  </a:ext>
                </a:extLst>
              </p:cNvPr>
              <p:cNvSpPr/>
              <p:nvPr/>
            </p:nvSpPr>
            <p:spPr bwMode="auto">
              <a:xfrm>
                <a:off x="5528241" y="728277"/>
                <a:ext cx="128028" cy="128028"/>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23" name="Oval 22">
                <a:extLst>
                  <a:ext uri="{FF2B5EF4-FFF2-40B4-BE49-F238E27FC236}">
                    <a16:creationId xmlns:a16="http://schemas.microsoft.com/office/drawing/2014/main" id="{11EBEEF3-F243-4E9E-BD51-86A61F7CC302}"/>
                  </a:ext>
                </a:extLst>
              </p:cNvPr>
              <p:cNvSpPr/>
              <p:nvPr/>
            </p:nvSpPr>
            <p:spPr bwMode="auto">
              <a:xfrm>
                <a:off x="4894115" y="5651434"/>
                <a:ext cx="128028" cy="128028"/>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24" name="Oval 23">
                <a:extLst>
                  <a:ext uri="{FF2B5EF4-FFF2-40B4-BE49-F238E27FC236}">
                    <a16:creationId xmlns:a16="http://schemas.microsoft.com/office/drawing/2014/main" id="{87D22FB7-34A2-4C8F-8299-E85E465A65CA}"/>
                  </a:ext>
                </a:extLst>
              </p:cNvPr>
              <p:cNvSpPr/>
              <p:nvPr/>
            </p:nvSpPr>
            <p:spPr bwMode="auto">
              <a:xfrm>
                <a:off x="8500083" y="2591837"/>
                <a:ext cx="128028" cy="128028"/>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cxnSp>
            <p:nvCxnSpPr>
              <p:cNvPr id="25" name="Straight Connector 24">
                <a:extLst>
                  <a:ext uri="{FF2B5EF4-FFF2-40B4-BE49-F238E27FC236}">
                    <a16:creationId xmlns:a16="http://schemas.microsoft.com/office/drawing/2014/main" id="{8591162D-7D19-4349-B89D-A9CE982C1E3F}"/>
                  </a:ext>
                </a:extLst>
              </p:cNvPr>
              <p:cNvCxnSpPr>
                <a:cxnSpLocks/>
                <a:stCxn id="44" idx="3"/>
                <a:endCxn id="56" idx="0"/>
              </p:cNvCxnSpPr>
              <p:nvPr/>
            </p:nvCxnSpPr>
            <p:spPr>
              <a:xfrm flipH="1">
                <a:off x="3543999" y="1460379"/>
                <a:ext cx="864987" cy="1682309"/>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26" name="Straight Connector 25">
                <a:extLst>
                  <a:ext uri="{FF2B5EF4-FFF2-40B4-BE49-F238E27FC236}">
                    <a16:creationId xmlns:a16="http://schemas.microsoft.com/office/drawing/2014/main" id="{00778B44-6BED-43AC-9C79-7A8250F34486}"/>
                  </a:ext>
                </a:extLst>
              </p:cNvPr>
              <p:cNvCxnSpPr>
                <a:stCxn id="56" idx="4"/>
                <a:endCxn id="48" idx="1"/>
              </p:cNvCxnSpPr>
              <p:nvPr/>
            </p:nvCxnSpPr>
            <p:spPr>
              <a:xfrm>
                <a:off x="3544000" y="3641090"/>
                <a:ext cx="354490" cy="1072165"/>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27" name="Straight Connector 26">
                <a:extLst>
                  <a:ext uri="{FF2B5EF4-FFF2-40B4-BE49-F238E27FC236}">
                    <a16:creationId xmlns:a16="http://schemas.microsoft.com/office/drawing/2014/main" id="{589FDCB7-9946-49EF-973E-C3E896D88EFF}"/>
                  </a:ext>
                </a:extLst>
              </p:cNvPr>
              <p:cNvCxnSpPr>
                <a:stCxn id="44" idx="7"/>
                <a:endCxn id="22" idx="3"/>
              </p:cNvCxnSpPr>
              <p:nvPr/>
            </p:nvCxnSpPr>
            <p:spPr>
              <a:xfrm flipV="1">
                <a:off x="4713269" y="837555"/>
                <a:ext cx="833722" cy="318541"/>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28" name="Straight Connector 27">
                <a:extLst>
                  <a:ext uri="{FF2B5EF4-FFF2-40B4-BE49-F238E27FC236}">
                    <a16:creationId xmlns:a16="http://schemas.microsoft.com/office/drawing/2014/main" id="{AC9F3976-DE65-4801-AAAA-DB2D60875603}"/>
                  </a:ext>
                </a:extLst>
              </p:cNvPr>
              <p:cNvCxnSpPr>
                <a:cxnSpLocks/>
                <a:stCxn id="44" idx="7"/>
                <a:endCxn id="50" idx="2"/>
              </p:cNvCxnSpPr>
              <p:nvPr/>
            </p:nvCxnSpPr>
            <p:spPr>
              <a:xfrm>
                <a:off x="4713269" y="1156096"/>
                <a:ext cx="2478910" cy="67709"/>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29" name="Straight Connector 28">
                <a:extLst>
                  <a:ext uri="{FF2B5EF4-FFF2-40B4-BE49-F238E27FC236}">
                    <a16:creationId xmlns:a16="http://schemas.microsoft.com/office/drawing/2014/main" id="{673DE2FA-6D5E-48A5-A451-78D1E691978B}"/>
                  </a:ext>
                </a:extLst>
              </p:cNvPr>
              <p:cNvCxnSpPr>
                <a:stCxn id="50" idx="5"/>
                <a:endCxn id="24" idx="1"/>
              </p:cNvCxnSpPr>
              <p:nvPr/>
            </p:nvCxnSpPr>
            <p:spPr>
              <a:xfrm>
                <a:off x="7613691" y="1398400"/>
                <a:ext cx="905141" cy="1212186"/>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0" name="Straight Connector 29">
                <a:extLst>
                  <a:ext uri="{FF2B5EF4-FFF2-40B4-BE49-F238E27FC236}">
                    <a16:creationId xmlns:a16="http://schemas.microsoft.com/office/drawing/2014/main" id="{0E511A2A-70B9-4DCD-9755-45C496222942}"/>
                  </a:ext>
                </a:extLst>
              </p:cNvPr>
              <p:cNvCxnSpPr>
                <a:stCxn id="46" idx="0"/>
                <a:endCxn id="24" idx="4"/>
              </p:cNvCxnSpPr>
              <p:nvPr/>
            </p:nvCxnSpPr>
            <p:spPr>
              <a:xfrm flipV="1">
                <a:off x="8529494" y="2719865"/>
                <a:ext cx="34603" cy="1091093"/>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1" name="Straight Connector 30">
                <a:extLst>
                  <a:ext uri="{FF2B5EF4-FFF2-40B4-BE49-F238E27FC236}">
                    <a16:creationId xmlns:a16="http://schemas.microsoft.com/office/drawing/2014/main" id="{AEFFDE40-6D20-4B4E-8951-E5783E107BA7}"/>
                  </a:ext>
                </a:extLst>
              </p:cNvPr>
              <p:cNvCxnSpPr>
                <a:cxnSpLocks/>
                <a:stCxn id="46" idx="4"/>
                <a:endCxn id="54" idx="7"/>
              </p:cNvCxnSpPr>
              <p:nvPr/>
            </p:nvCxnSpPr>
            <p:spPr>
              <a:xfrm flipH="1">
                <a:off x="7927696" y="4226346"/>
                <a:ext cx="601798" cy="979213"/>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2" name="Straight Connector 31">
                <a:extLst>
                  <a:ext uri="{FF2B5EF4-FFF2-40B4-BE49-F238E27FC236}">
                    <a16:creationId xmlns:a16="http://schemas.microsoft.com/office/drawing/2014/main" id="{FCE87A4A-EE01-4042-A199-E1C34D3C8F91}"/>
                  </a:ext>
                </a:extLst>
              </p:cNvPr>
              <p:cNvCxnSpPr>
                <a:stCxn id="54" idx="3"/>
                <a:endCxn id="23" idx="6"/>
              </p:cNvCxnSpPr>
              <p:nvPr/>
            </p:nvCxnSpPr>
            <p:spPr>
              <a:xfrm flipH="1">
                <a:off x="5022143" y="5486339"/>
                <a:ext cx="2624773" cy="229109"/>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3" name="Straight Connector 32">
                <a:extLst>
                  <a:ext uri="{FF2B5EF4-FFF2-40B4-BE49-F238E27FC236}">
                    <a16:creationId xmlns:a16="http://schemas.microsoft.com/office/drawing/2014/main" id="{41098EFA-2E47-43DF-92DA-F745076A4A97}"/>
                  </a:ext>
                </a:extLst>
              </p:cNvPr>
              <p:cNvCxnSpPr>
                <a:stCxn id="48" idx="4"/>
                <a:endCxn id="23" idx="2"/>
              </p:cNvCxnSpPr>
              <p:nvPr/>
            </p:nvCxnSpPr>
            <p:spPr>
              <a:xfrm>
                <a:off x="4074703" y="5138668"/>
                <a:ext cx="819412" cy="57678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4" name="Straight Connector 33">
                <a:extLst>
                  <a:ext uri="{FF2B5EF4-FFF2-40B4-BE49-F238E27FC236}">
                    <a16:creationId xmlns:a16="http://schemas.microsoft.com/office/drawing/2014/main" id="{66EB9322-EE4A-4BA5-9B9B-DCA5C0399E4B}"/>
                  </a:ext>
                </a:extLst>
              </p:cNvPr>
              <p:cNvCxnSpPr>
                <a:cxnSpLocks/>
                <a:stCxn id="44" idx="4"/>
                <a:endCxn id="48" idx="0"/>
              </p:cNvCxnSpPr>
              <p:nvPr/>
            </p:nvCxnSpPr>
            <p:spPr>
              <a:xfrm flipH="1">
                <a:off x="4074702" y="1523397"/>
                <a:ext cx="486425" cy="3116868"/>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5" name="Straight Connector 34">
                <a:extLst>
                  <a:ext uri="{FF2B5EF4-FFF2-40B4-BE49-F238E27FC236}">
                    <a16:creationId xmlns:a16="http://schemas.microsoft.com/office/drawing/2014/main" id="{E80043DB-3F16-41EF-A0F2-1040337FDE19}"/>
                  </a:ext>
                </a:extLst>
              </p:cNvPr>
              <p:cNvCxnSpPr>
                <a:cxnSpLocks/>
                <a:stCxn id="44" idx="5"/>
                <a:endCxn id="23" idx="1"/>
              </p:cNvCxnSpPr>
              <p:nvPr/>
            </p:nvCxnSpPr>
            <p:spPr>
              <a:xfrm>
                <a:off x="4713269" y="1460379"/>
                <a:ext cx="199596" cy="4209805"/>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6" name="Straight Connector 35">
                <a:extLst>
                  <a:ext uri="{FF2B5EF4-FFF2-40B4-BE49-F238E27FC236}">
                    <a16:creationId xmlns:a16="http://schemas.microsoft.com/office/drawing/2014/main" id="{75897515-4144-401D-976D-CFF0C115FB7B}"/>
                  </a:ext>
                </a:extLst>
              </p:cNvPr>
              <p:cNvCxnSpPr>
                <a:cxnSpLocks/>
                <a:endCxn id="56" idx="5"/>
              </p:cNvCxnSpPr>
              <p:nvPr/>
            </p:nvCxnSpPr>
            <p:spPr>
              <a:xfrm flipH="1" flipV="1">
                <a:off x="3720212" y="3568100"/>
                <a:ext cx="1157619" cy="2098228"/>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7" name="Straight Connector 36">
                <a:extLst>
                  <a:ext uri="{FF2B5EF4-FFF2-40B4-BE49-F238E27FC236}">
                    <a16:creationId xmlns:a16="http://schemas.microsoft.com/office/drawing/2014/main" id="{B040D1DB-EBFC-46D5-B72A-9BD36C70BF42}"/>
                  </a:ext>
                </a:extLst>
              </p:cNvPr>
              <p:cNvCxnSpPr>
                <a:cxnSpLocks/>
                <a:stCxn id="54" idx="2"/>
                <a:endCxn id="56" idx="6"/>
              </p:cNvCxnSpPr>
              <p:nvPr/>
            </p:nvCxnSpPr>
            <p:spPr>
              <a:xfrm flipH="1" flipV="1">
                <a:off x="3793201" y="3391889"/>
                <a:ext cx="3795563" cy="195406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8" name="Straight Connector 37">
                <a:extLst>
                  <a:ext uri="{FF2B5EF4-FFF2-40B4-BE49-F238E27FC236}">
                    <a16:creationId xmlns:a16="http://schemas.microsoft.com/office/drawing/2014/main" id="{FCEB4D88-2638-422F-9089-127ACB3B289A}"/>
                  </a:ext>
                </a:extLst>
              </p:cNvPr>
              <p:cNvCxnSpPr>
                <a:cxnSpLocks/>
                <a:stCxn id="46" idx="2"/>
                <a:endCxn id="56" idx="7"/>
              </p:cNvCxnSpPr>
              <p:nvPr/>
            </p:nvCxnSpPr>
            <p:spPr>
              <a:xfrm flipH="1" flipV="1">
                <a:off x="3720212" y="3215677"/>
                <a:ext cx="4601588" cy="802975"/>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9" name="Straight Connector 38">
                <a:extLst>
                  <a:ext uri="{FF2B5EF4-FFF2-40B4-BE49-F238E27FC236}">
                    <a16:creationId xmlns:a16="http://schemas.microsoft.com/office/drawing/2014/main" id="{7CAAB017-28CB-457B-B365-5F3E3A2F1053}"/>
                  </a:ext>
                </a:extLst>
              </p:cNvPr>
              <p:cNvCxnSpPr>
                <a:cxnSpLocks/>
                <a:stCxn id="50" idx="3"/>
                <a:endCxn id="56" idx="7"/>
              </p:cNvCxnSpPr>
              <p:nvPr/>
            </p:nvCxnSpPr>
            <p:spPr>
              <a:xfrm flipH="1">
                <a:off x="3720212" y="1398401"/>
                <a:ext cx="3544287" cy="1817276"/>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40" name="Straight Connector 39">
                <a:extLst>
                  <a:ext uri="{FF2B5EF4-FFF2-40B4-BE49-F238E27FC236}">
                    <a16:creationId xmlns:a16="http://schemas.microsoft.com/office/drawing/2014/main" id="{393B6684-5025-411C-A972-576C45C4E69A}"/>
                  </a:ext>
                </a:extLst>
              </p:cNvPr>
              <p:cNvCxnSpPr>
                <a:cxnSpLocks/>
                <a:stCxn id="50" idx="4"/>
                <a:endCxn id="46" idx="1"/>
              </p:cNvCxnSpPr>
              <p:nvPr/>
            </p:nvCxnSpPr>
            <p:spPr>
              <a:xfrm>
                <a:off x="7439095" y="1470720"/>
                <a:ext cx="943537" cy="240107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41" name="Straight Connector 40">
                <a:extLst>
                  <a:ext uri="{FF2B5EF4-FFF2-40B4-BE49-F238E27FC236}">
                    <a16:creationId xmlns:a16="http://schemas.microsoft.com/office/drawing/2014/main" id="{C4186851-F7D3-4F7E-851D-DFFA1E66F6F9}"/>
                  </a:ext>
                </a:extLst>
              </p:cNvPr>
              <p:cNvCxnSpPr>
                <a:cxnSpLocks/>
                <a:stCxn id="24" idx="1"/>
                <a:endCxn id="44" idx="6"/>
              </p:cNvCxnSpPr>
              <p:nvPr/>
            </p:nvCxnSpPr>
            <p:spPr>
              <a:xfrm flipH="1" flipV="1">
                <a:off x="4776288" y="1308238"/>
                <a:ext cx="3742545" cy="1302349"/>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42" name="Straight Connector 41">
                <a:extLst>
                  <a:ext uri="{FF2B5EF4-FFF2-40B4-BE49-F238E27FC236}">
                    <a16:creationId xmlns:a16="http://schemas.microsoft.com/office/drawing/2014/main" id="{2FAA8F3D-78CB-430C-B53C-29B9D4C88093}"/>
                  </a:ext>
                </a:extLst>
              </p:cNvPr>
              <p:cNvCxnSpPr>
                <a:cxnSpLocks/>
                <a:stCxn id="54" idx="0"/>
                <a:endCxn id="50" idx="4"/>
              </p:cNvCxnSpPr>
              <p:nvPr/>
            </p:nvCxnSpPr>
            <p:spPr>
              <a:xfrm flipH="1" flipV="1">
                <a:off x="7439095" y="1470720"/>
                <a:ext cx="348212" cy="3676687"/>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43" name="Straight Connector 42">
                <a:extLst>
                  <a:ext uri="{FF2B5EF4-FFF2-40B4-BE49-F238E27FC236}">
                    <a16:creationId xmlns:a16="http://schemas.microsoft.com/office/drawing/2014/main" id="{B019B57D-766E-4AB7-A238-49E0F440427A}"/>
                  </a:ext>
                </a:extLst>
              </p:cNvPr>
              <p:cNvCxnSpPr>
                <a:cxnSpLocks/>
                <a:stCxn id="54" idx="1"/>
                <a:endCxn id="44" idx="5"/>
              </p:cNvCxnSpPr>
              <p:nvPr/>
            </p:nvCxnSpPr>
            <p:spPr>
              <a:xfrm flipH="1" flipV="1">
                <a:off x="4713269" y="1460379"/>
                <a:ext cx="2933647" cy="374518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grpSp>
        <p:sp>
          <p:nvSpPr>
            <p:cNvPr id="58" name="Oval 57">
              <a:extLst>
                <a:ext uri="{FF2B5EF4-FFF2-40B4-BE49-F238E27FC236}">
                  <a16:creationId xmlns:a16="http://schemas.microsoft.com/office/drawing/2014/main" id="{7D66F3A5-2EAB-4A7E-9966-DC5D4EBD6914}"/>
                </a:ext>
              </a:extLst>
            </p:cNvPr>
            <p:cNvSpPr/>
            <p:nvPr userDrawn="1"/>
          </p:nvSpPr>
          <p:spPr bwMode="auto">
            <a:xfrm>
              <a:off x="4060839" y="1393172"/>
              <a:ext cx="4071658" cy="4071658"/>
            </a:xfrm>
            <a:prstGeom prst="ellipse">
              <a:avLst/>
            </a:prstGeom>
            <a:solidFill>
              <a:srgbClr val="E6E6E6"/>
            </a:solidFill>
            <a:ln>
              <a:noFill/>
            </a:ln>
            <a:effectLst>
              <a:innerShdw blurRad="355600" dir="5400000">
                <a:prstClr val="black">
                  <a:alpha val="25000"/>
                </a:prstClr>
              </a:inn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59" name="Group 58">
              <a:extLst>
                <a:ext uri="{FF2B5EF4-FFF2-40B4-BE49-F238E27FC236}">
                  <a16:creationId xmlns:a16="http://schemas.microsoft.com/office/drawing/2014/main" id="{F33CE9D2-791E-41BC-94EE-680E5CE9CD71}"/>
                </a:ext>
              </a:extLst>
            </p:cNvPr>
            <p:cNvGrpSpPr/>
            <p:nvPr userDrawn="1"/>
          </p:nvGrpSpPr>
          <p:grpSpPr>
            <a:xfrm>
              <a:off x="4276751" y="1547040"/>
              <a:ext cx="3453848" cy="3749954"/>
              <a:chOff x="4186365" y="1448904"/>
              <a:chExt cx="3634620" cy="3946225"/>
            </a:xfrm>
          </p:grpSpPr>
          <p:grpSp>
            <p:nvGrpSpPr>
              <p:cNvPr id="60" name="Group 59">
                <a:extLst>
                  <a:ext uri="{FF2B5EF4-FFF2-40B4-BE49-F238E27FC236}">
                    <a16:creationId xmlns:a16="http://schemas.microsoft.com/office/drawing/2014/main" id="{C73E592A-8484-4121-8CF1-BA910CFA95BB}"/>
                  </a:ext>
                </a:extLst>
              </p:cNvPr>
              <p:cNvGrpSpPr/>
              <p:nvPr/>
            </p:nvGrpSpPr>
            <p:grpSpPr>
              <a:xfrm>
                <a:off x="5490775" y="4405535"/>
                <a:ext cx="363171" cy="363169"/>
                <a:chOff x="12338847" y="3736105"/>
                <a:chExt cx="410503" cy="410501"/>
              </a:xfrm>
              <a:solidFill>
                <a:srgbClr val="0078D4"/>
              </a:solidFill>
            </p:grpSpPr>
            <p:sp>
              <p:nvSpPr>
                <p:cNvPr id="104" name="Oval 103">
                  <a:extLst>
                    <a:ext uri="{FF2B5EF4-FFF2-40B4-BE49-F238E27FC236}">
                      <a16:creationId xmlns:a16="http://schemas.microsoft.com/office/drawing/2014/main" id="{B0D6B8ED-94AF-423D-9A70-A682A71B7DEA}"/>
                    </a:ext>
                  </a:extLst>
                </p:cNvPr>
                <p:cNvSpPr/>
                <p:nvPr/>
              </p:nvSpPr>
              <p:spPr bwMode="auto">
                <a:xfrm>
                  <a:off x="12338847" y="3736105"/>
                  <a:ext cx="410503" cy="410501"/>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105" name="directory_2">
                  <a:extLst>
                    <a:ext uri="{FF2B5EF4-FFF2-40B4-BE49-F238E27FC236}">
                      <a16:creationId xmlns:a16="http://schemas.microsoft.com/office/drawing/2014/main" id="{40B2F43F-8212-4097-B1DA-8696180299CE}"/>
                    </a:ext>
                  </a:extLst>
                </p:cNvPr>
                <p:cNvSpPr>
                  <a:spLocks noChangeAspect="1" noEditPoints="1"/>
                </p:cNvSpPr>
                <p:nvPr/>
              </p:nvSpPr>
              <p:spPr bwMode="auto">
                <a:xfrm>
                  <a:off x="12457549" y="3854431"/>
                  <a:ext cx="173099" cy="173851"/>
                </a:xfrm>
                <a:custGeom>
                  <a:avLst/>
                  <a:gdLst>
                    <a:gd name="T0" fmla="*/ 91 w 317"/>
                    <a:gd name="T1" fmla="*/ 135 h 318"/>
                    <a:gd name="T2" fmla="*/ 126 w 317"/>
                    <a:gd name="T3" fmla="*/ 100 h 318"/>
                    <a:gd name="T4" fmla="*/ 162 w 317"/>
                    <a:gd name="T5" fmla="*/ 135 h 318"/>
                    <a:gd name="T6" fmla="*/ 126 w 317"/>
                    <a:gd name="T7" fmla="*/ 170 h 318"/>
                    <a:gd name="T8" fmla="*/ 91 w 317"/>
                    <a:gd name="T9" fmla="*/ 135 h 318"/>
                    <a:gd name="T10" fmla="*/ 190 w 317"/>
                    <a:gd name="T11" fmla="*/ 234 h 318"/>
                    <a:gd name="T12" fmla="*/ 126 w 317"/>
                    <a:gd name="T13" fmla="*/ 170 h 318"/>
                    <a:gd name="T14" fmla="*/ 63 w 317"/>
                    <a:gd name="T15" fmla="*/ 234 h 318"/>
                    <a:gd name="T16" fmla="*/ 0 w 317"/>
                    <a:gd name="T17" fmla="*/ 284 h 318"/>
                    <a:gd name="T18" fmla="*/ 34 w 317"/>
                    <a:gd name="T19" fmla="*/ 318 h 318"/>
                    <a:gd name="T20" fmla="*/ 283 w 317"/>
                    <a:gd name="T21" fmla="*/ 318 h 318"/>
                    <a:gd name="T22" fmla="*/ 317 w 317"/>
                    <a:gd name="T23" fmla="*/ 284 h 318"/>
                    <a:gd name="T24" fmla="*/ 317 w 317"/>
                    <a:gd name="T25" fmla="*/ 35 h 318"/>
                    <a:gd name="T26" fmla="*/ 283 w 317"/>
                    <a:gd name="T27" fmla="*/ 1 h 318"/>
                    <a:gd name="T28" fmla="*/ 34 w 317"/>
                    <a:gd name="T29" fmla="*/ 1 h 318"/>
                    <a:gd name="T30" fmla="*/ 0 w 317"/>
                    <a:gd name="T31" fmla="*/ 35 h 318"/>
                    <a:gd name="T32" fmla="*/ 0 w 317"/>
                    <a:gd name="T33" fmla="*/ 284 h 318"/>
                    <a:gd name="T34" fmla="*/ 239 w 317"/>
                    <a:gd name="T35" fmla="*/ 318 h 318"/>
                    <a:gd name="T36" fmla="*/ 239 w 317"/>
                    <a:gd name="T37" fmla="*/ 0 h 318"/>
                    <a:gd name="T38" fmla="*/ 239 w 317"/>
                    <a:gd name="T39" fmla="*/ 107 h 318"/>
                    <a:gd name="T40" fmla="*/ 317 w 317"/>
                    <a:gd name="T41" fmla="*/ 107 h 318"/>
                    <a:gd name="T42" fmla="*/ 239 w 317"/>
                    <a:gd name="T43" fmla="*/ 212 h 318"/>
                    <a:gd name="T44" fmla="*/ 317 w 317"/>
                    <a:gd name="T45" fmla="*/ 212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7" h="318">
                      <a:moveTo>
                        <a:pt x="91" y="135"/>
                      </a:moveTo>
                      <a:cubicBezTo>
                        <a:pt x="91" y="115"/>
                        <a:pt x="107" y="100"/>
                        <a:pt x="126" y="100"/>
                      </a:cubicBezTo>
                      <a:cubicBezTo>
                        <a:pt x="146" y="100"/>
                        <a:pt x="162" y="115"/>
                        <a:pt x="162" y="135"/>
                      </a:cubicBezTo>
                      <a:cubicBezTo>
                        <a:pt x="162" y="154"/>
                        <a:pt x="146" y="170"/>
                        <a:pt x="126" y="170"/>
                      </a:cubicBezTo>
                      <a:cubicBezTo>
                        <a:pt x="107" y="170"/>
                        <a:pt x="91" y="154"/>
                        <a:pt x="91" y="135"/>
                      </a:cubicBezTo>
                      <a:close/>
                      <a:moveTo>
                        <a:pt x="190" y="234"/>
                      </a:moveTo>
                      <a:cubicBezTo>
                        <a:pt x="190" y="198"/>
                        <a:pt x="161" y="170"/>
                        <a:pt x="126" y="170"/>
                      </a:cubicBezTo>
                      <a:cubicBezTo>
                        <a:pt x="92" y="170"/>
                        <a:pt x="63" y="198"/>
                        <a:pt x="63" y="234"/>
                      </a:cubicBezTo>
                      <a:moveTo>
                        <a:pt x="0" y="284"/>
                      </a:moveTo>
                      <a:cubicBezTo>
                        <a:pt x="0" y="303"/>
                        <a:pt x="15" y="318"/>
                        <a:pt x="34" y="318"/>
                      </a:cubicBezTo>
                      <a:cubicBezTo>
                        <a:pt x="283" y="318"/>
                        <a:pt x="283" y="318"/>
                        <a:pt x="283" y="318"/>
                      </a:cubicBezTo>
                      <a:cubicBezTo>
                        <a:pt x="301" y="318"/>
                        <a:pt x="317" y="303"/>
                        <a:pt x="317" y="284"/>
                      </a:cubicBezTo>
                      <a:cubicBezTo>
                        <a:pt x="317" y="35"/>
                        <a:pt x="317" y="35"/>
                        <a:pt x="317" y="35"/>
                      </a:cubicBezTo>
                      <a:cubicBezTo>
                        <a:pt x="317" y="16"/>
                        <a:pt x="301" y="1"/>
                        <a:pt x="283" y="1"/>
                      </a:cubicBezTo>
                      <a:cubicBezTo>
                        <a:pt x="34" y="1"/>
                        <a:pt x="34" y="1"/>
                        <a:pt x="34" y="1"/>
                      </a:cubicBezTo>
                      <a:cubicBezTo>
                        <a:pt x="15" y="1"/>
                        <a:pt x="0" y="16"/>
                        <a:pt x="0" y="35"/>
                      </a:cubicBezTo>
                      <a:lnTo>
                        <a:pt x="0" y="284"/>
                      </a:lnTo>
                      <a:close/>
                      <a:moveTo>
                        <a:pt x="239" y="318"/>
                      </a:moveTo>
                      <a:cubicBezTo>
                        <a:pt x="239" y="0"/>
                        <a:pt x="239" y="0"/>
                        <a:pt x="239" y="0"/>
                      </a:cubicBezTo>
                      <a:moveTo>
                        <a:pt x="239" y="107"/>
                      </a:moveTo>
                      <a:cubicBezTo>
                        <a:pt x="317" y="107"/>
                        <a:pt x="317" y="107"/>
                        <a:pt x="317" y="107"/>
                      </a:cubicBezTo>
                      <a:moveTo>
                        <a:pt x="239" y="212"/>
                      </a:moveTo>
                      <a:cubicBezTo>
                        <a:pt x="317" y="212"/>
                        <a:pt x="317" y="212"/>
                        <a:pt x="317" y="212"/>
                      </a:cubicBezTo>
                    </a:path>
                  </a:pathLst>
                </a:custGeom>
                <a:noFill/>
                <a:ln w="952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1" name="Group 60">
                <a:extLst>
                  <a:ext uri="{FF2B5EF4-FFF2-40B4-BE49-F238E27FC236}">
                    <a16:creationId xmlns:a16="http://schemas.microsoft.com/office/drawing/2014/main" id="{432D27AD-96D7-413C-B24A-6AE823EF46C7}"/>
                  </a:ext>
                </a:extLst>
              </p:cNvPr>
              <p:cNvGrpSpPr/>
              <p:nvPr/>
            </p:nvGrpSpPr>
            <p:grpSpPr>
              <a:xfrm>
                <a:off x="4909378" y="2039662"/>
                <a:ext cx="363171" cy="363169"/>
                <a:chOff x="4952196" y="1976770"/>
                <a:chExt cx="363171" cy="363169"/>
              </a:xfrm>
            </p:grpSpPr>
            <p:sp>
              <p:nvSpPr>
                <p:cNvPr id="102" name="Oval 101">
                  <a:extLst>
                    <a:ext uri="{FF2B5EF4-FFF2-40B4-BE49-F238E27FC236}">
                      <a16:creationId xmlns:a16="http://schemas.microsoft.com/office/drawing/2014/main" id="{62E986F1-2FF5-4D19-9963-293451109CAD}"/>
                    </a:ext>
                  </a:extLst>
                </p:cNvPr>
                <p:cNvSpPr/>
                <p:nvPr/>
              </p:nvSpPr>
              <p:spPr bwMode="auto">
                <a:xfrm>
                  <a:off x="4952196" y="1976770"/>
                  <a:ext cx="363171" cy="363169"/>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103" name="mail">
                  <a:extLst>
                    <a:ext uri="{FF2B5EF4-FFF2-40B4-BE49-F238E27FC236}">
                      <a16:creationId xmlns:a16="http://schemas.microsoft.com/office/drawing/2014/main" id="{6926F991-6D8C-46DF-83E5-77A57BAC95F1}"/>
                    </a:ext>
                  </a:extLst>
                </p:cNvPr>
                <p:cNvSpPr>
                  <a:spLocks noChangeAspect="1" noEditPoints="1"/>
                </p:cNvSpPr>
                <p:nvPr/>
              </p:nvSpPr>
              <p:spPr bwMode="auto">
                <a:xfrm>
                  <a:off x="5046560" y="2106023"/>
                  <a:ext cx="174439" cy="104665"/>
                </a:xfrm>
                <a:custGeom>
                  <a:avLst/>
                  <a:gdLst>
                    <a:gd name="T0" fmla="*/ 245 w 245"/>
                    <a:gd name="T1" fmla="*/ 75 h 147"/>
                    <a:gd name="T2" fmla="*/ 245 w 245"/>
                    <a:gd name="T3" fmla="*/ 147 h 147"/>
                    <a:gd name="T4" fmla="*/ 0 w 245"/>
                    <a:gd name="T5" fmla="*/ 147 h 147"/>
                    <a:gd name="T6" fmla="*/ 0 w 245"/>
                    <a:gd name="T7" fmla="*/ 0 h 147"/>
                    <a:gd name="T8" fmla="*/ 245 w 245"/>
                    <a:gd name="T9" fmla="*/ 0 h 147"/>
                    <a:gd name="T10" fmla="*/ 245 w 245"/>
                    <a:gd name="T11" fmla="*/ 75 h 147"/>
                    <a:gd name="T12" fmla="*/ 0 w 245"/>
                    <a:gd name="T13" fmla="*/ 0 h 147"/>
                    <a:gd name="T14" fmla="*/ 123 w 245"/>
                    <a:gd name="T15" fmla="*/ 73 h 147"/>
                    <a:gd name="T16" fmla="*/ 245 w 245"/>
                    <a:gd name="T17" fmla="*/ 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5" h="147">
                      <a:moveTo>
                        <a:pt x="245" y="75"/>
                      </a:moveTo>
                      <a:lnTo>
                        <a:pt x="245" y="147"/>
                      </a:lnTo>
                      <a:lnTo>
                        <a:pt x="0" y="147"/>
                      </a:lnTo>
                      <a:lnTo>
                        <a:pt x="0" y="0"/>
                      </a:lnTo>
                      <a:lnTo>
                        <a:pt x="245" y="0"/>
                      </a:lnTo>
                      <a:lnTo>
                        <a:pt x="245" y="75"/>
                      </a:lnTo>
                      <a:moveTo>
                        <a:pt x="0" y="0"/>
                      </a:moveTo>
                      <a:lnTo>
                        <a:pt x="123" y="73"/>
                      </a:lnTo>
                      <a:lnTo>
                        <a:pt x="245" y="0"/>
                      </a:lnTo>
                    </a:path>
                  </a:pathLst>
                </a:custGeom>
                <a:noFill/>
                <a:ln w="952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2" name="Group 61">
                <a:extLst>
                  <a:ext uri="{FF2B5EF4-FFF2-40B4-BE49-F238E27FC236}">
                    <a16:creationId xmlns:a16="http://schemas.microsoft.com/office/drawing/2014/main" id="{D8F68782-B54B-4B20-985C-DD0B6AB702BD}"/>
                  </a:ext>
                </a:extLst>
              </p:cNvPr>
              <p:cNvGrpSpPr/>
              <p:nvPr/>
            </p:nvGrpSpPr>
            <p:grpSpPr>
              <a:xfrm>
                <a:off x="4382259" y="3691181"/>
                <a:ext cx="559320" cy="559317"/>
                <a:chOff x="13761047" y="3611693"/>
                <a:chExt cx="632216" cy="632213"/>
              </a:xfrm>
              <a:solidFill>
                <a:srgbClr val="0078D4"/>
              </a:solidFill>
            </p:grpSpPr>
            <p:sp>
              <p:nvSpPr>
                <p:cNvPr id="100" name="Oval 99">
                  <a:extLst>
                    <a:ext uri="{FF2B5EF4-FFF2-40B4-BE49-F238E27FC236}">
                      <a16:creationId xmlns:a16="http://schemas.microsoft.com/office/drawing/2014/main" id="{1E312B5E-D1E9-4F4A-80F7-1DA84DED5807}"/>
                    </a:ext>
                  </a:extLst>
                </p:cNvPr>
                <p:cNvSpPr/>
                <p:nvPr/>
              </p:nvSpPr>
              <p:spPr bwMode="auto">
                <a:xfrm>
                  <a:off x="13761047" y="3611693"/>
                  <a:ext cx="632216" cy="632213"/>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101" name="calendar_4">
                  <a:extLst>
                    <a:ext uri="{FF2B5EF4-FFF2-40B4-BE49-F238E27FC236}">
                      <a16:creationId xmlns:a16="http://schemas.microsoft.com/office/drawing/2014/main" id="{8D6210B1-DB8C-4C98-9E53-5AECA644486A}"/>
                    </a:ext>
                  </a:extLst>
                </p:cNvPr>
                <p:cNvSpPr>
                  <a:spLocks noChangeAspect="1" noEditPoints="1"/>
                </p:cNvSpPr>
                <p:nvPr/>
              </p:nvSpPr>
              <p:spPr bwMode="auto">
                <a:xfrm>
                  <a:off x="13937413" y="3793787"/>
                  <a:ext cx="279483" cy="268026"/>
                </a:xfrm>
                <a:custGeom>
                  <a:avLst/>
                  <a:gdLst>
                    <a:gd name="T0" fmla="*/ 244 w 244"/>
                    <a:gd name="T1" fmla="*/ 135 h 234"/>
                    <a:gd name="T2" fmla="*/ 244 w 244"/>
                    <a:gd name="T3" fmla="*/ 234 h 234"/>
                    <a:gd name="T4" fmla="*/ 0 w 244"/>
                    <a:gd name="T5" fmla="*/ 234 h 234"/>
                    <a:gd name="T6" fmla="*/ 0 w 244"/>
                    <a:gd name="T7" fmla="*/ 24 h 234"/>
                    <a:gd name="T8" fmla="*/ 244 w 244"/>
                    <a:gd name="T9" fmla="*/ 24 h 234"/>
                    <a:gd name="T10" fmla="*/ 244 w 244"/>
                    <a:gd name="T11" fmla="*/ 135 h 234"/>
                    <a:gd name="T12" fmla="*/ 0 w 244"/>
                    <a:gd name="T13" fmla="*/ 72 h 234"/>
                    <a:gd name="T14" fmla="*/ 244 w 244"/>
                    <a:gd name="T15" fmla="*/ 72 h 234"/>
                    <a:gd name="T16" fmla="*/ 50 w 244"/>
                    <a:gd name="T17" fmla="*/ 0 h 234"/>
                    <a:gd name="T18" fmla="*/ 50 w 244"/>
                    <a:gd name="T19" fmla="*/ 50 h 234"/>
                    <a:gd name="T20" fmla="*/ 195 w 244"/>
                    <a:gd name="T21" fmla="*/ 0 h 234"/>
                    <a:gd name="T22" fmla="*/ 195 w 244"/>
                    <a:gd name="T23" fmla="*/ 50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4" h="234">
                      <a:moveTo>
                        <a:pt x="244" y="135"/>
                      </a:moveTo>
                      <a:lnTo>
                        <a:pt x="244" y="234"/>
                      </a:lnTo>
                      <a:lnTo>
                        <a:pt x="0" y="234"/>
                      </a:lnTo>
                      <a:lnTo>
                        <a:pt x="0" y="24"/>
                      </a:lnTo>
                      <a:lnTo>
                        <a:pt x="244" y="24"/>
                      </a:lnTo>
                      <a:lnTo>
                        <a:pt x="244" y="135"/>
                      </a:lnTo>
                      <a:moveTo>
                        <a:pt x="0" y="72"/>
                      </a:moveTo>
                      <a:lnTo>
                        <a:pt x="244" y="72"/>
                      </a:lnTo>
                      <a:moveTo>
                        <a:pt x="50" y="0"/>
                      </a:moveTo>
                      <a:lnTo>
                        <a:pt x="50" y="50"/>
                      </a:lnTo>
                      <a:moveTo>
                        <a:pt x="195" y="0"/>
                      </a:moveTo>
                      <a:lnTo>
                        <a:pt x="195" y="50"/>
                      </a:lnTo>
                    </a:path>
                  </a:pathLst>
                </a:custGeom>
                <a:noFill/>
                <a:ln w="1587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3" name="Group 62">
                <a:extLst>
                  <a:ext uri="{FF2B5EF4-FFF2-40B4-BE49-F238E27FC236}">
                    <a16:creationId xmlns:a16="http://schemas.microsoft.com/office/drawing/2014/main" id="{3E95FE9A-79C1-4DCE-91EE-91ACBB1C95AD}"/>
                  </a:ext>
                </a:extLst>
              </p:cNvPr>
              <p:cNvGrpSpPr>
                <a:grpSpLocks/>
              </p:cNvGrpSpPr>
              <p:nvPr/>
            </p:nvGrpSpPr>
            <p:grpSpPr>
              <a:xfrm>
                <a:off x="7110271" y="4023388"/>
                <a:ext cx="563733" cy="563732"/>
                <a:chOff x="13803529" y="3916500"/>
                <a:chExt cx="745835" cy="745835"/>
              </a:xfrm>
              <a:solidFill>
                <a:srgbClr val="0078D4"/>
              </a:solidFill>
            </p:grpSpPr>
            <p:sp>
              <p:nvSpPr>
                <p:cNvPr id="98" name="Oval 97">
                  <a:extLst>
                    <a:ext uri="{FF2B5EF4-FFF2-40B4-BE49-F238E27FC236}">
                      <a16:creationId xmlns:a16="http://schemas.microsoft.com/office/drawing/2014/main" id="{EF2074ED-C08B-4A13-AA3C-FC8FF86110F0}"/>
                    </a:ext>
                  </a:extLst>
                </p:cNvPr>
                <p:cNvSpPr/>
                <p:nvPr/>
              </p:nvSpPr>
              <p:spPr bwMode="auto">
                <a:xfrm>
                  <a:off x="13803529" y="3916500"/>
                  <a:ext cx="745835" cy="745835"/>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99" name="Freeform 5">
                  <a:extLst>
                    <a:ext uri="{FF2B5EF4-FFF2-40B4-BE49-F238E27FC236}">
                      <a16:creationId xmlns:a16="http://schemas.microsoft.com/office/drawing/2014/main" id="{167A86B1-8391-4612-97D1-8F3B6318471D}"/>
                    </a:ext>
                  </a:extLst>
                </p:cNvPr>
                <p:cNvSpPr>
                  <a:spLocks noEditPoints="1"/>
                </p:cNvSpPr>
                <p:nvPr/>
              </p:nvSpPr>
              <p:spPr bwMode="auto">
                <a:xfrm>
                  <a:off x="13998036" y="4138595"/>
                  <a:ext cx="356822" cy="301644"/>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1587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4" name="Group 63">
                <a:extLst>
                  <a:ext uri="{FF2B5EF4-FFF2-40B4-BE49-F238E27FC236}">
                    <a16:creationId xmlns:a16="http://schemas.microsoft.com/office/drawing/2014/main" id="{F46E7181-FE43-4085-8673-FC4CD9536051}"/>
                  </a:ext>
                </a:extLst>
              </p:cNvPr>
              <p:cNvGrpSpPr/>
              <p:nvPr/>
            </p:nvGrpSpPr>
            <p:grpSpPr>
              <a:xfrm>
                <a:off x="4186365" y="2753125"/>
                <a:ext cx="468106" cy="468106"/>
                <a:chOff x="3968201" y="2753125"/>
                <a:chExt cx="468106" cy="468106"/>
              </a:xfrm>
            </p:grpSpPr>
            <p:sp>
              <p:nvSpPr>
                <p:cNvPr id="96" name="Oval 95">
                  <a:extLst>
                    <a:ext uri="{FF2B5EF4-FFF2-40B4-BE49-F238E27FC236}">
                      <a16:creationId xmlns:a16="http://schemas.microsoft.com/office/drawing/2014/main" id="{52141838-C7E3-463A-9BF1-C7B18EBB1FE4}"/>
                    </a:ext>
                  </a:extLst>
                </p:cNvPr>
                <p:cNvSpPr/>
                <p:nvPr/>
              </p:nvSpPr>
              <p:spPr bwMode="auto">
                <a:xfrm>
                  <a:off x="3968201" y="2753125"/>
                  <a:ext cx="468106" cy="468106"/>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97" name="Freeform 5">
                  <a:extLst>
                    <a:ext uri="{FF2B5EF4-FFF2-40B4-BE49-F238E27FC236}">
                      <a16:creationId xmlns:a16="http://schemas.microsoft.com/office/drawing/2014/main" id="{6F5F5DF0-9901-4501-BBB8-335D42FFF719}"/>
                    </a:ext>
                  </a:extLst>
                </p:cNvPr>
                <p:cNvSpPr>
                  <a:spLocks noEditPoints="1"/>
                </p:cNvSpPr>
                <p:nvPr/>
              </p:nvSpPr>
              <p:spPr bwMode="auto">
                <a:xfrm>
                  <a:off x="4131735" y="2908395"/>
                  <a:ext cx="141025" cy="15757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5" name="Group 64">
                <a:extLst>
                  <a:ext uri="{FF2B5EF4-FFF2-40B4-BE49-F238E27FC236}">
                    <a16:creationId xmlns:a16="http://schemas.microsoft.com/office/drawing/2014/main" id="{0A60DE26-46E8-4FEE-8294-559FDCB3CC4A}"/>
                  </a:ext>
                </a:extLst>
              </p:cNvPr>
              <p:cNvGrpSpPr/>
              <p:nvPr/>
            </p:nvGrpSpPr>
            <p:grpSpPr>
              <a:xfrm>
                <a:off x="7508941" y="3291702"/>
                <a:ext cx="312044" cy="312044"/>
                <a:chOff x="13200683" y="3102397"/>
                <a:chExt cx="283224" cy="283224"/>
              </a:xfrm>
              <a:solidFill>
                <a:srgbClr val="0078D4"/>
              </a:solidFill>
            </p:grpSpPr>
            <p:sp>
              <p:nvSpPr>
                <p:cNvPr id="94" name="Oval 93">
                  <a:extLst>
                    <a:ext uri="{FF2B5EF4-FFF2-40B4-BE49-F238E27FC236}">
                      <a16:creationId xmlns:a16="http://schemas.microsoft.com/office/drawing/2014/main" id="{4F3250EE-73E5-4E58-8AFC-2E85DB0B5970}"/>
                    </a:ext>
                  </a:extLst>
                </p:cNvPr>
                <p:cNvSpPr/>
                <p:nvPr/>
              </p:nvSpPr>
              <p:spPr bwMode="auto">
                <a:xfrm>
                  <a:off x="13200683" y="3102397"/>
                  <a:ext cx="283224" cy="283224"/>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95" name="bag">
                  <a:extLst>
                    <a:ext uri="{FF2B5EF4-FFF2-40B4-BE49-F238E27FC236}">
                      <a16:creationId xmlns:a16="http://schemas.microsoft.com/office/drawing/2014/main" id="{7E716B75-415B-4D9B-A690-3A4ADD5CEA2B}"/>
                    </a:ext>
                  </a:extLst>
                </p:cNvPr>
                <p:cNvSpPr>
                  <a:spLocks noChangeAspect="1" noEditPoints="1"/>
                </p:cNvSpPr>
                <p:nvPr/>
              </p:nvSpPr>
              <p:spPr bwMode="auto">
                <a:xfrm>
                  <a:off x="13292075" y="3181615"/>
                  <a:ext cx="100441" cy="124789"/>
                </a:xfrm>
                <a:custGeom>
                  <a:avLst/>
                  <a:gdLst>
                    <a:gd name="T0" fmla="*/ 47 w 275"/>
                    <a:gd name="T1" fmla="*/ 91 h 340"/>
                    <a:gd name="T2" fmla="*/ 47 w 275"/>
                    <a:gd name="T3" fmla="*/ 57 h 340"/>
                    <a:gd name="T4" fmla="*/ 104 w 275"/>
                    <a:gd name="T5" fmla="*/ 0 h 340"/>
                    <a:gd name="T6" fmla="*/ 161 w 275"/>
                    <a:gd name="T7" fmla="*/ 57 h 340"/>
                    <a:gd name="T8" fmla="*/ 161 w 275"/>
                    <a:gd name="T9" fmla="*/ 91 h 340"/>
                    <a:gd name="T10" fmla="*/ 227 w 275"/>
                    <a:gd name="T11" fmla="*/ 91 h 340"/>
                    <a:gd name="T12" fmla="*/ 227 w 275"/>
                    <a:gd name="T13" fmla="*/ 57 h 340"/>
                    <a:gd name="T14" fmla="*/ 170 w 275"/>
                    <a:gd name="T15" fmla="*/ 0 h 340"/>
                    <a:gd name="T16" fmla="*/ 137 w 275"/>
                    <a:gd name="T17" fmla="*/ 11 h 340"/>
                    <a:gd name="T18" fmla="*/ 203 w 275"/>
                    <a:gd name="T19" fmla="*/ 91 h 340"/>
                    <a:gd name="T20" fmla="*/ 202 w 275"/>
                    <a:gd name="T21" fmla="*/ 303 h 340"/>
                    <a:gd name="T22" fmla="*/ 239 w 275"/>
                    <a:gd name="T23" fmla="*/ 340 h 340"/>
                    <a:gd name="T24" fmla="*/ 275 w 275"/>
                    <a:gd name="T25" fmla="*/ 303 h 340"/>
                    <a:gd name="T26" fmla="*/ 275 w 275"/>
                    <a:gd name="T27" fmla="*/ 91 h 340"/>
                    <a:gd name="T28" fmla="*/ 0 w 275"/>
                    <a:gd name="T29" fmla="*/ 91 h 340"/>
                    <a:gd name="T30" fmla="*/ 0 w 275"/>
                    <a:gd name="T31" fmla="*/ 303 h 340"/>
                    <a:gd name="T32" fmla="*/ 37 w 275"/>
                    <a:gd name="T33" fmla="*/ 340 h 340"/>
                    <a:gd name="T34" fmla="*/ 239 w 275"/>
                    <a:gd name="T35" fmla="*/ 34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 h="340">
                      <a:moveTo>
                        <a:pt x="47" y="91"/>
                      </a:moveTo>
                      <a:cubicBezTo>
                        <a:pt x="47" y="57"/>
                        <a:pt x="47" y="57"/>
                        <a:pt x="47" y="57"/>
                      </a:cubicBezTo>
                      <a:cubicBezTo>
                        <a:pt x="47" y="26"/>
                        <a:pt x="72" y="0"/>
                        <a:pt x="104" y="0"/>
                      </a:cubicBezTo>
                      <a:cubicBezTo>
                        <a:pt x="135" y="0"/>
                        <a:pt x="161" y="26"/>
                        <a:pt x="161" y="57"/>
                      </a:cubicBezTo>
                      <a:cubicBezTo>
                        <a:pt x="161" y="91"/>
                        <a:pt x="161" y="91"/>
                        <a:pt x="161" y="91"/>
                      </a:cubicBezTo>
                      <a:moveTo>
                        <a:pt x="227" y="91"/>
                      </a:moveTo>
                      <a:cubicBezTo>
                        <a:pt x="227" y="57"/>
                        <a:pt x="227" y="57"/>
                        <a:pt x="227" y="57"/>
                      </a:cubicBezTo>
                      <a:cubicBezTo>
                        <a:pt x="227" y="26"/>
                        <a:pt x="202" y="0"/>
                        <a:pt x="170" y="0"/>
                      </a:cubicBezTo>
                      <a:cubicBezTo>
                        <a:pt x="159" y="0"/>
                        <a:pt x="146" y="6"/>
                        <a:pt x="137" y="11"/>
                      </a:cubicBezTo>
                      <a:moveTo>
                        <a:pt x="203" y="91"/>
                      </a:moveTo>
                      <a:cubicBezTo>
                        <a:pt x="202" y="303"/>
                        <a:pt x="202" y="303"/>
                        <a:pt x="202" y="303"/>
                      </a:cubicBezTo>
                      <a:cubicBezTo>
                        <a:pt x="202" y="323"/>
                        <a:pt x="219" y="340"/>
                        <a:pt x="239" y="340"/>
                      </a:cubicBezTo>
                      <a:cubicBezTo>
                        <a:pt x="259" y="340"/>
                        <a:pt x="275" y="323"/>
                        <a:pt x="275" y="303"/>
                      </a:cubicBezTo>
                      <a:cubicBezTo>
                        <a:pt x="275" y="91"/>
                        <a:pt x="275" y="91"/>
                        <a:pt x="275" y="91"/>
                      </a:cubicBezTo>
                      <a:cubicBezTo>
                        <a:pt x="0" y="91"/>
                        <a:pt x="0" y="91"/>
                        <a:pt x="0" y="91"/>
                      </a:cubicBezTo>
                      <a:cubicBezTo>
                        <a:pt x="0" y="303"/>
                        <a:pt x="0" y="303"/>
                        <a:pt x="0" y="303"/>
                      </a:cubicBezTo>
                      <a:cubicBezTo>
                        <a:pt x="0" y="323"/>
                        <a:pt x="17" y="340"/>
                        <a:pt x="37" y="340"/>
                      </a:cubicBezTo>
                      <a:cubicBezTo>
                        <a:pt x="239" y="340"/>
                        <a:pt x="239" y="340"/>
                        <a:pt x="239" y="340"/>
                      </a:cubicBezTo>
                    </a:path>
                  </a:pathLst>
                </a:custGeom>
                <a:noFill/>
                <a:ln w="952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6" name="Group 65">
                <a:extLst>
                  <a:ext uri="{FF2B5EF4-FFF2-40B4-BE49-F238E27FC236}">
                    <a16:creationId xmlns:a16="http://schemas.microsoft.com/office/drawing/2014/main" id="{AFB8F827-3721-40EA-A17E-E20B13E6E732}"/>
                  </a:ext>
                </a:extLst>
              </p:cNvPr>
              <p:cNvGrpSpPr/>
              <p:nvPr/>
            </p:nvGrpSpPr>
            <p:grpSpPr>
              <a:xfrm>
                <a:off x="5990336" y="1448904"/>
                <a:ext cx="562085" cy="562085"/>
                <a:chOff x="11261807" y="3805936"/>
                <a:chExt cx="510172" cy="510172"/>
              </a:xfrm>
              <a:solidFill>
                <a:srgbClr val="0078D4"/>
              </a:solidFill>
            </p:grpSpPr>
            <p:sp>
              <p:nvSpPr>
                <p:cNvPr id="92" name="Oval 91">
                  <a:extLst>
                    <a:ext uri="{FF2B5EF4-FFF2-40B4-BE49-F238E27FC236}">
                      <a16:creationId xmlns:a16="http://schemas.microsoft.com/office/drawing/2014/main" id="{F5A29B7C-4FED-4500-96A0-5A818592749F}"/>
                    </a:ext>
                  </a:extLst>
                </p:cNvPr>
                <p:cNvSpPr/>
                <p:nvPr/>
              </p:nvSpPr>
              <p:spPr bwMode="auto">
                <a:xfrm>
                  <a:off x="11261807" y="3805936"/>
                  <a:ext cx="510172" cy="510172"/>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93" name="speech_5" title="Icon of two overlapping chat bubbles">
                  <a:extLst>
                    <a:ext uri="{FF2B5EF4-FFF2-40B4-BE49-F238E27FC236}">
                      <a16:creationId xmlns:a16="http://schemas.microsoft.com/office/drawing/2014/main" id="{FA038645-EE95-43FB-8822-B846CEBB8A09}"/>
                    </a:ext>
                  </a:extLst>
                </p:cNvPr>
                <p:cNvSpPr>
                  <a:spLocks noChangeAspect="1" noEditPoints="1"/>
                </p:cNvSpPr>
                <p:nvPr/>
              </p:nvSpPr>
              <p:spPr bwMode="auto">
                <a:xfrm>
                  <a:off x="11396869" y="3973526"/>
                  <a:ext cx="240049" cy="187693"/>
                </a:xfrm>
                <a:custGeom>
                  <a:avLst/>
                  <a:gdLst>
                    <a:gd name="T0" fmla="*/ 167 w 243"/>
                    <a:gd name="T1" fmla="*/ 56 h 190"/>
                    <a:gd name="T2" fmla="*/ 167 w 243"/>
                    <a:gd name="T3" fmla="*/ 114 h 190"/>
                    <a:gd name="T4" fmla="*/ 60 w 243"/>
                    <a:gd name="T5" fmla="*/ 114 h 190"/>
                    <a:gd name="T6" fmla="*/ 21 w 243"/>
                    <a:gd name="T7" fmla="*/ 155 h 190"/>
                    <a:gd name="T8" fmla="*/ 21 w 243"/>
                    <a:gd name="T9" fmla="*/ 114 h 190"/>
                    <a:gd name="T10" fmla="*/ 0 w 243"/>
                    <a:gd name="T11" fmla="*/ 114 h 190"/>
                    <a:gd name="T12" fmla="*/ 0 w 243"/>
                    <a:gd name="T13" fmla="*/ 0 h 190"/>
                    <a:gd name="T14" fmla="*/ 167 w 243"/>
                    <a:gd name="T15" fmla="*/ 0 h 190"/>
                    <a:gd name="T16" fmla="*/ 167 w 243"/>
                    <a:gd name="T17" fmla="*/ 56 h 190"/>
                    <a:gd name="T18" fmla="*/ 77 w 243"/>
                    <a:gd name="T19" fmla="*/ 114 h 190"/>
                    <a:gd name="T20" fmla="*/ 77 w 243"/>
                    <a:gd name="T21" fmla="*/ 150 h 190"/>
                    <a:gd name="T22" fmla="*/ 183 w 243"/>
                    <a:gd name="T23" fmla="*/ 150 h 190"/>
                    <a:gd name="T24" fmla="*/ 222 w 243"/>
                    <a:gd name="T25" fmla="*/ 190 h 190"/>
                    <a:gd name="T26" fmla="*/ 222 w 243"/>
                    <a:gd name="T27" fmla="*/ 150 h 190"/>
                    <a:gd name="T28" fmla="*/ 243 w 243"/>
                    <a:gd name="T29" fmla="*/ 150 h 190"/>
                    <a:gd name="T30" fmla="*/ 243 w 243"/>
                    <a:gd name="T31" fmla="*/ 36 h 190"/>
                    <a:gd name="T32" fmla="*/ 167 w 243"/>
                    <a:gd name="T33" fmla="*/ 3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3" h="190">
                      <a:moveTo>
                        <a:pt x="167" y="56"/>
                      </a:moveTo>
                      <a:lnTo>
                        <a:pt x="167" y="114"/>
                      </a:lnTo>
                      <a:lnTo>
                        <a:pt x="60" y="114"/>
                      </a:lnTo>
                      <a:lnTo>
                        <a:pt x="21" y="155"/>
                      </a:lnTo>
                      <a:lnTo>
                        <a:pt x="21" y="114"/>
                      </a:lnTo>
                      <a:lnTo>
                        <a:pt x="0" y="114"/>
                      </a:lnTo>
                      <a:lnTo>
                        <a:pt x="0" y="0"/>
                      </a:lnTo>
                      <a:lnTo>
                        <a:pt x="167" y="0"/>
                      </a:lnTo>
                      <a:lnTo>
                        <a:pt x="167" y="56"/>
                      </a:lnTo>
                      <a:moveTo>
                        <a:pt x="77" y="114"/>
                      </a:moveTo>
                      <a:lnTo>
                        <a:pt x="77" y="150"/>
                      </a:lnTo>
                      <a:lnTo>
                        <a:pt x="183" y="150"/>
                      </a:lnTo>
                      <a:lnTo>
                        <a:pt x="222" y="190"/>
                      </a:lnTo>
                      <a:lnTo>
                        <a:pt x="222" y="150"/>
                      </a:lnTo>
                      <a:lnTo>
                        <a:pt x="243" y="150"/>
                      </a:lnTo>
                      <a:lnTo>
                        <a:pt x="243" y="36"/>
                      </a:lnTo>
                      <a:lnTo>
                        <a:pt x="167" y="36"/>
                      </a:lnTo>
                    </a:path>
                  </a:pathLst>
                </a:custGeom>
                <a:noFill/>
                <a:ln w="12700"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7" name="Group 66">
                <a:extLst>
                  <a:ext uri="{FF2B5EF4-FFF2-40B4-BE49-F238E27FC236}">
                    <a16:creationId xmlns:a16="http://schemas.microsoft.com/office/drawing/2014/main" id="{B7A7DF2E-509F-43A5-B558-2AAC6D386401}"/>
                  </a:ext>
                </a:extLst>
              </p:cNvPr>
              <p:cNvGrpSpPr/>
              <p:nvPr/>
            </p:nvGrpSpPr>
            <p:grpSpPr>
              <a:xfrm>
                <a:off x="7109285" y="2127539"/>
                <a:ext cx="625586" cy="625586"/>
                <a:chOff x="10942964" y="2551492"/>
                <a:chExt cx="567807" cy="567807"/>
              </a:xfrm>
              <a:solidFill>
                <a:srgbClr val="0078D4"/>
              </a:solidFill>
            </p:grpSpPr>
            <p:sp>
              <p:nvSpPr>
                <p:cNvPr id="90" name="Oval 89">
                  <a:extLst>
                    <a:ext uri="{FF2B5EF4-FFF2-40B4-BE49-F238E27FC236}">
                      <a16:creationId xmlns:a16="http://schemas.microsoft.com/office/drawing/2014/main" id="{EB52CA64-8246-4CCF-9D4B-2A22397AC55E}"/>
                    </a:ext>
                  </a:extLst>
                </p:cNvPr>
                <p:cNvSpPr/>
                <p:nvPr/>
              </p:nvSpPr>
              <p:spPr bwMode="auto">
                <a:xfrm>
                  <a:off x="10942964" y="2551492"/>
                  <a:ext cx="567807" cy="567807"/>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91" name="graph_9" title="Icon of a line chart with connected circles at varying points">
                  <a:extLst>
                    <a:ext uri="{FF2B5EF4-FFF2-40B4-BE49-F238E27FC236}">
                      <a16:creationId xmlns:a16="http://schemas.microsoft.com/office/drawing/2014/main" id="{A1EB2260-0510-4F99-BA25-52AA4D196465}"/>
                    </a:ext>
                  </a:extLst>
                </p:cNvPr>
                <p:cNvSpPr>
                  <a:spLocks noChangeAspect="1" noEditPoints="1"/>
                </p:cNvSpPr>
                <p:nvPr/>
              </p:nvSpPr>
              <p:spPr bwMode="auto">
                <a:xfrm>
                  <a:off x="11120074" y="2709141"/>
                  <a:ext cx="251687" cy="227108"/>
                </a:xfrm>
                <a:custGeom>
                  <a:avLst/>
                  <a:gdLst>
                    <a:gd name="T0" fmla="*/ 352 w 352"/>
                    <a:gd name="T1" fmla="*/ 318 h 318"/>
                    <a:gd name="T2" fmla="*/ 0 w 352"/>
                    <a:gd name="T3" fmla="*/ 318 h 318"/>
                    <a:gd name="T4" fmla="*/ 0 w 352"/>
                    <a:gd name="T5" fmla="*/ 0 h 318"/>
                    <a:gd name="T6" fmla="*/ 266 w 352"/>
                    <a:gd name="T7" fmla="*/ 105 h 318"/>
                    <a:gd name="T8" fmla="*/ 286 w 352"/>
                    <a:gd name="T9" fmla="*/ 126 h 318"/>
                    <a:gd name="T10" fmla="*/ 307 w 352"/>
                    <a:gd name="T11" fmla="*/ 105 h 318"/>
                    <a:gd name="T12" fmla="*/ 286 w 352"/>
                    <a:gd name="T13" fmla="*/ 84 h 318"/>
                    <a:gd name="T14" fmla="*/ 266 w 352"/>
                    <a:gd name="T15" fmla="*/ 105 h 318"/>
                    <a:gd name="T16" fmla="*/ 57 w 352"/>
                    <a:gd name="T17" fmla="*/ 252 h 318"/>
                    <a:gd name="T18" fmla="*/ 100 w 352"/>
                    <a:gd name="T19" fmla="*/ 188 h 318"/>
                    <a:gd name="T20" fmla="*/ 200 w 352"/>
                    <a:gd name="T21" fmla="*/ 205 h 318"/>
                    <a:gd name="T22" fmla="*/ 134 w 352"/>
                    <a:gd name="T23" fmla="*/ 181 h 318"/>
                    <a:gd name="T24" fmla="*/ 236 w 352"/>
                    <a:gd name="T25" fmla="*/ 187 h 318"/>
                    <a:gd name="T26" fmla="*/ 276 w 352"/>
                    <a:gd name="T27" fmla="*/ 123 h 318"/>
                    <a:gd name="T28" fmla="*/ 200 w 352"/>
                    <a:gd name="T29" fmla="*/ 201 h 318"/>
                    <a:gd name="T30" fmla="*/ 221 w 352"/>
                    <a:gd name="T31" fmla="*/ 222 h 318"/>
                    <a:gd name="T32" fmla="*/ 241 w 352"/>
                    <a:gd name="T33" fmla="*/ 201 h 318"/>
                    <a:gd name="T34" fmla="*/ 221 w 352"/>
                    <a:gd name="T35" fmla="*/ 180 h 318"/>
                    <a:gd name="T36" fmla="*/ 200 w 352"/>
                    <a:gd name="T37" fmla="*/ 201 h 318"/>
                    <a:gd name="T38" fmla="*/ 200 w 352"/>
                    <a:gd name="T39" fmla="*/ 201 h 318"/>
                    <a:gd name="T40" fmla="*/ 94 w 352"/>
                    <a:gd name="T41" fmla="*/ 174 h 318"/>
                    <a:gd name="T42" fmla="*/ 115 w 352"/>
                    <a:gd name="T43" fmla="*/ 194 h 318"/>
                    <a:gd name="T44" fmla="*/ 136 w 352"/>
                    <a:gd name="T45" fmla="*/ 174 h 318"/>
                    <a:gd name="T46" fmla="*/ 115 w 352"/>
                    <a:gd name="T47" fmla="*/ 153 h 318"/>
                    <a:gd name="T48" fmla="*/ 94 w 352"/>
                    <a:gd name="T49" fmla="*/ 174 h 318"/>
                    <a:gd name="T50" fmla="*/ 94 w 352"/>
                    <a:gd name="T51" fmla="*/ 174 h 318"/>
                    <a:gd name="T52" fmla="*/ 25 w 352"/>
                    <a:gd name="T53" fmla="*/ 269 h 318"/>
                    <a:gd name="T54" fmla="*/ 46 w 352"/>
                    <a:gd name="T55" fmla="*/ 289 h 318"/>
                    <a:gd name="T56" fmla="*/ 66 w 352"/>
                    <a:gd name="T57" fmla="*/ 269 h 318"/>
                    <a:gd name="T58" fmla="*/ 46 w 352"/>
                    <a:gd name="T59" fmla="*/ 248 h 318"/>
                    <a:gd name="T60" fmla="*/ 25 w 352"/>
                    <a:gd name="T61" fmla="*/ 269 h 318"/>
                    <a:gd name="T62" fmla="*/ 25 w 352"/>
                    <a:gd name="T63" fmla="*/ 269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52" h="318">
                      <a:moveTo>
                        <a:pt x="352" y="318"/>
                      </a:moveTo>
                      <a:cubicBezTo>
                        <a:pt x="0" y="318"/>
                        <a:pt x="0" y="318"/>
                        <a:pt x="0" y="318"/>
                      </a:cubicBezTo>
                      <a:cubicBezTo>
                        <a:pt x="0" y="0"/>
                        <a:pt x="0" y="0"/>
                        <a:pt x="0" y="0"/>
                      </a:cubicBezTo>
                      <a:moveTo>
                        <a:pt x="266" y="105"/>
                      </a:moveTo>
                      <a:cubicBezTo>
                        <a:pt x="266" y="116"/>
                        <a:pt x="275" y="126"/>
                        <a:pt x="286" y="126"/>
                      </a:cubicBezTo>
                      <a:cubicBezTo>
                        <a:pt x="298" y="126"/>
                        <a:pt x="307" y="116"/>
                        <a:pt x="307" y="105"/>
                      </a:cubicBezTo>
                      <a:cubicBezTo>
                        <a:pt x="307" y="93"/>
                        <a:pt x="298" y="84"/>
                        <a:pt x="286" y="84"/>
                      </a:cubicBezTo>
                      <a:cubicBezTo>
                        <a:pt x="275" y="84"/>
                        <a:pt x="266" y="93"/>
                        <a:pt x="266" y="105"/>
                      </a:cubicBezTo>
                      <a:close/>
                      <a:moveTo>
                        <a:pt x="57" y="252"/>
                      </a:moveTo>
                      <a:cubicBezTo>
                        <a:pt x="100" y="188"/>
                        <a:pt x="100" y="188"/>
                        <a:pt x="100" y="188"/>
                      </a:cubicBezTo>
                      <a:moveTo>
                        <a:pt x="200" y="205"/>
                      </a:moveTo>
                      <a:cubicBezTo>
                        <a:pt x="134" y="181"/>
                        <a:pt x="134" y="181"/>
                        <a:pt x="134" y="181"/>
                      </a:cubicBezTo>
                      <a:moveTo>
                        <a:pt x="236" y="187"/>
                      </a:moveTo>
                      <a:cubicBezTo>
                        <a:pt x="276" y="123"/>
                        <a:pt x="276" y="123"/>
                        <a:pt x="276" y="123"/>
                      </a:cubicBezTo>
                      <a:moveTo>
                        <a:pt x="200" y="201"/>
                      </a:moveTo>
                      <a:cubicBezTo>
                        <a:pt x="200" y="213"/>
                        <a:pt x="209" y="222"/>
                        <a:pt x="221" y="222"/>
                      </a:cubicBezTo>
                      <a:cubicBezTo>
                        <a:pt x="232" y="222"/>
                        <a:pt x="241" y="213"/>
                        <a:pt x="241" y="201"/>
                      </a:cubicBezTo>
                      <a:cubicBezTo>
                        <a:pt x="241" y="190"/>
                        <a:pt x="232" y="180"/>
                        <a:pt x="221" y="180"/>
                      </a:cubicBezTo>
                      <a:cubicBezTo>
                        <a:pt x="209" y="180"/>
                        <a:pt x="200" y="190"/>
                        <a:pt x="200" y="201"/>
                      </a:cubicBezTo>
                      <a:cubicBezTo>
                        <a:pt x="200" y="201"/>
                        <a:pt x="200" y="201"/>
                        <a:pt x="200" y="201"/>
                      </a:cubicBezTo>
                      <a:moveTo>
                        <a:pt x="94" y="174"/>
                      </a:moveTo>
                      <a:cubicBezTo>
                        <a:pt x="94" y="185"/>
                        <a:pt x="104" y="194"/>
                        <a:pt x="115" y="194"/>
                      </a:cubicBezTo>
                      <a:cubicBezTo>
                        <a:pt x="127" y="194"/>
                        <a:pt x="136" y="185"/>
                        <a:pt x="136" y="174"/>
                      </a:cubicBezTo>
                      <a:cubicBezTo>
                        <a:pt x="136" y="162"/>
                        <a:pt x="127" y="153"/>
                        <a:pt x="115" y="153"/>
                      </a:cubicBezTo>
                      <a:cubicBezTo>
                        <a:pt x="104" y="153"/>
                        <a:pt x="94" y="162"/>
                        <a:pt x="94" y="174"/>
                      </a:cubicBezTo>
                      <a:cubicBezTo>
                        <a:pt x="94" y="174"/>
                        <a:pt x="94" y="174"/>
                        <a:pt x="94" y="174"/>
                      </a:cubicBezTo>
                      <a:moveTo>
                        <a:pt x="25" y="269"/>
                      </a:moveTo>
                      <a:cubicBezTo>
                        <a:pt x="25" y="280"/>
                        <a:pt x="34" y="289"/>
                        <a:pt x="46" y="289"/>
                      </a:cubicBezTo>
                      <a:cubicBezTo>
                        <a:pt x="57" y="289"/>
                        <a:pt x="66" y="280"/>
                        <a:pt x="66" y="269"/>
                      </a:cubicBezTo>
                      <a:cubicBezTo>
                        <a:pt x="66" y="257"/>
                        <a:pt x="57" y="248"/>
                        <a:pt x="46" y="248"/>
                      </a:cubicBezTo>
                      <a:cubicBezTo>
                        <a:pt x="34" y="248"/>
                        <a:pt x="25" y="257"/>
                        <a:pt x="25" y="269"/>
                      </a:cubicBezTo>
                      <a:cubicBezTo>
                        <a:pt x="25" y="269"/>
                        <a:pt x="25" y="269"/>
                        <a:pt x="25" y="269"/>
                      </a:cubicBezTo>
                    </a:path>
                  </a:pathLst>
                </a:custGeom>
                <a:noFill/>
                <a:ln w="1587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sp>
            <p:nvSpPr>
              <p:cNvPr id="68" name="Oval 67">
                <a:extLst>
                  <a:ext uri="{FF2B5EF4-FFF2-40B4-BE49-F238E27FC236}">
                    <a16:creationId xmlns:a16="http://schemas.microsoft.com/office/drawing/2014/main" id="{3D6B5318-434F-4242-A844-963653CBC8BE}"/>
                  </a:ext>
                </a:extLst>
              </p:cNvPr>
              <p:cNvSpPr/>
              <p:nvPr/>
            </p:nvSpPr>
            <p:spPr bwMode="auto">
              <a:xfrm>
                <a:off x="6465434" y="5221155"/>
                <a:ext cx="173974" cy="173974"/>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69" name="Oval 68">
                <a:extLst>
                  <a:ext uri="{FF2B5EF4-FFF2-40B4-BE49-F238E27FC236}">
                    <a16:creationId xmlns:a16="http://schemas.microsoft.com/office/drawing/2014/main" id="{CBD50E63-3155-4D08-B872-246DC2CF58F9}"/>
                  </a:ext>
                </a:extLst>
              </p:cNvPr>
              <p:cNvSpPr/>
              <p:nvPr/>
            </p:nvSpPr>
            <p:spPr bwMode="auto">
              <a:xfrm>
                <a:off x="7048063" y="1723835"/>
                <a:ext cx="122443" cy="122443"/>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70" name="Oval 69">
                <a:extLst>
                  <a:ext uri="{FF2B5EF4-FFF2-40B4-BE49-F238E27FC236}">
                    <a16:creationId xmlns:a16="http://schemas.microsoft.com/office/drawing/2014/main" id="{4C1F5313-7C22-461D-8C01-7D0C9AF04084}"/>
                  </a:ext>
                </a:extLst>
              </p:cNvPr>
              <p:cNvSpPr/>
              <p:nvPr/>
            </p:nvSpPr>
            <p:spPr bwMode="auto">
              <a:xfrm>
                <a:off x="4655490" y="4598005"/>
                <a:ext cx="122443" cy="122443"/>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cxnSp>
            <p:nvCxnSpPr>
              <p:cNvPr id="71" name="Straight Connector 70">
                <a:extLst>
                  <a:ext uri="{FF2B5EF4-FFF2-40B4-BE49-F238E27FC236}">
                    <a16:creationId xmlns:a16="http://schemas.microsoft.com/office/drawing/2014/main" id="{95198740-59EB-44D5-BE6C-6845D05FED92}"/>
                  </a:ext>
                </a:extLst>
              </p:cNvPr>
              <p:cNvCxnSpPr>
                <a:cxnSpLocks/>
                <a:stCxn id="94" idx="2"/>
                <a:endCxn id="96" idx="6"/>
              </p:cNvCxnSpPr>
              <p:nvPr/>
            </p:nvCxnSpPr>
            <p:spPr>
              <a:xfrm flipH="1" flipV="1">
                <a:off x="4654471" y="2987179"/>
                <a:ext cx="2854470" cy="460545"/>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2" name="Straight Connector 71">
                <a:extLst>
                  <a:ext uri="{FF2B5EF4-FFF2-40B4-BE49-F238E27FC236}">
                    <a16:creationId xmlns:a16="http://schemas.microsoft.com/office/drawing/2014/main" id="{1DF7C68A-F3CD-492E-B561-5AB996085BA9}"/>
                  </a:ext>
                </a:extLst>
              </p:cNvPr>
              <p:cNvCxnSpPr>
                <a:cxnSpLocks/>
                <a:stCxn id="96" idx="4"/>
                <a:endCxn id="100" idx="0"/>
              </p:cNvCxnSpPr>
              <p:nvPr/>
            </p:nvCxnSpPr>
            <p:spPr>
              <a:xfrm>
                <a:off x="4420418" y="3221231"/>
                <a:ext cx="241501" cy="46995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3" name="Straight Connector 72">
                <a:extLst>
                  <a:ext uri="{FF2B5EF4-FFF2-40B4-BE49-F238E27FC236}">
                    <a16:creationId xmlns:a16="http://schemas.microsoft.com/office/drawing/2014/main" id="{D9A0EC78-4268-4323-A8FA-0012E4A6F88C}"/>
                  </a:ext>
                </a:extLst>
              </p:cNvPr>
              <p:cNvCxnSpPr>
                <a:stCxn id="96" idx="7"/>
                <a:endCxn id="102" idx="3"/>
              </p:cNvCxnSpPr>
              <p:nvPr/>
            </p:nvCxnSpPr>
            <p:spPr>
              <a:xfrm flipV="1">
                <a:off x="4585918" y="2349646"/>
                <a:ext cx="376645" cy="472032"/>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4" name="Straight Connector 73">
                <a:extLst>
                  <a:ext uri="{FF2B5EF4-FFF2-40B4-BE49-F238E27FC236}">
                    <a16:creationId xmlns:a16="http://schemas.microsoft.com/office/drawing/2014/main" id="{BF9A1B1A-786F-48F6-BB4A-56D6EA6F0FBA}"/>
                  </a:ext>
                </a:extLst>
              </p:cNvPr>
              <p:cNvCxnSpPr>
                <a:stCxn id="100" idx="4"/>
                <a:endCxn id="70" idx="0"/>
              </p:cNvCxnSpPr>
              <p:nvPr/>
            </p:nvCxnSpPr>
            <p:spPr>
              <a:xfrm>
                <a:off x="4661919" y="4250498"/>
                <a:ext cx="54793" cy="347507"/>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5" name="Straight Connector 74">
                <a:extLst>
                  <a:ext uri="{FF2B5EF4-FFF2-40B4-BE49-F238E27FC236}">
                    <a16:creationId xmlns:a16="http://schemas.microsoft.com/office/drawing/2014/main" id="{FFD1272C-056F-4680-8889-65FF71304002}"/>
                  </a:ext>
                </a:extLst>
              </p:cNvPr>
              <p:cNvCxnSpPr>
                <a:stCxn id="100" idx="6"/>
                <a:endCxn id="98" idx="2"/>
              </p:cNvCxnSpPr>
              <p:nvPr/>
            </p:nvCxnSpPr>
            <p:spPr>
              <a:xfrm>
                <a:off x="4941579" y="3970840"/>
                <a:ext cx="2168692" cy="334414"/>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6" name="Straight Connector 75">
                <a:extLst>
                  <a:ext uri="{FF2B5EF4-FFF2-40B4-BE49-F238E27FC236}">
                    <a16:creationId xmlns:a16="http://schemas.microsoft.com/office/drawing/2014/main" id="{0617886C-C5B3-4E48-A5DC-BB86E07B521E}"/>
                  </a:ext>
                </a:extLst>
              </p:cNvPr>
              <p:cNvCxnSpPr>
                <a:stCxn id="100" idx="7"/>
              </p:cNvCxnSpPr>
              <p:nvPr/>
            </p:nvCxnSpPr>
            <p:spPr>
              <a:xfrm flipV="1">
                <a:off x="4859668" y="2015142"/>
                <a:ext cx="1411710" cy="1757949"/>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7" name="Straight Connector 76">
                <a:extLst>
                  <a:ext uri="{FF2B5EF4-FFF2-40B4-BE49-F238E27FC236}">
                    <a16:creationId xmlns:a16="http://schemas.microsoft.com/office/drawing/2014/main" id="{6C0C75D2-874F-46B4-A0ED-51F55A30962A}"/>
                  </a:ext>
                </a:extLst>
              </p:cNvPr>
              <p:cNvCxnSpPr>
                <a:stCxn id="102" idx="5"/>
                <a:endCxn id="90" idx="2"/>
              </p:cNvCxnSpPr>
              <p:nvPr/>
            </p:nvCxnSpPr>
            <p:spPr>
              <a:xfrm>
                <a:off x="5219364" y="2349646"/>
                <a:ext cx="1889921" cy="90686"/>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8" name="Straight Connector 77">
                <a:extLst>
                  <a:ext uri="{FF2B5EF4-FFF2-40B4-BE49-F238E27FC236}">
                    <a16:creationId xmlns:a16="http://schemas.microsoft.com/office/drawing/2014/main" id="{7D51A337-BB80-4C11-AC25-BF7CA5D4F886}"/>
                  </a:ext>
                </a:extLst>
              </p:cNvPr>
              <p:cNvCxnSpPr>
                <a:stCxn id="92" idx="6"/>
                <a:endCxn id="69" idx="2"/>
              </p:cNvCxnSpPr>
              <p:nvPr/>
            </p:nvCxnSpPr>
            <p:spPr>
              <a:xfrm>
                <a:off x="6552421" y="1729947"/>
                <a:ext cx="495642" cy="5511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9" name="Straight Connector 78">
                <a:extLst>
                  <a:ext uri="{FF2B5EF4-FFF2-40B4-BE49-F238E27FC236}">
                    <a16:creationId xmlns:a16="http://schemas.microsoft.com/office/drawing/2014/main" id="{8C1BE9B6-08CF-432C-B6AE-2CF016999E65}"/>
                  </a:ext>
                </a:extLst>
              </p:cNvPr>
              <p:cNvCxnSpPr>
                <a:cxnSpLocks/>
                <a:stCxn id="92" idx="2"/>
                <a:endCxn id="96" idx="6"/>
              </p:cNvCxnSpPr>
              <p:nvPr/>
            </p:nvCxnSpPr>
            <p:spPr>
              <a:xfrm flipH="1">
                <a:off x="4654471" y="1729946"/>
                <a:ext cx="1335865" cy="1257232"/>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0" name="Straight Connector 79">
                <a:extLst>
                  <a:ext uri="{FF2B5EF4-FFF2-40B4-BE49-F238E27FC236}">
                    <a16:creationId xmlns:a16="http://schemas.microsoft.com/office/drawing/2014/main" id="{33D32805-AC5A-478F-BE2A-D10AF94BF07B}"/>
                  </a:ext>
                </a:extLst>
              </p:cNvPr>
              <p:cNvCxnSpPr>
                <a:stCxn id="102" idx="4"/>
                <a:endCxn id="98" idx="1"/>
              </p:cNvCxnSpPr>
              <p:nvPr/>
            </p:nvCxnSpPr>
            <p:spPr>
              <a:xfrm>
                <a:off x="5090964" y="2402831"/>
                <a:ext cx="2101864" cy="1703114"/>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1" name="Straight Connector 80">
                <a:extLst>
                  <a:ext uri="{FF2B5EF4-FFF2-40B4-BE49-F238E27FC236}">
                    <a16:creationId xmlns:a16="http://schemas.microsoft.com/office/drawing/2014/main" id="{EFB3CE72-0DBF-44C6-A4B2-EB963DC695A7}"/>
                  </a:ext>
                </a:extLst>
              </p:cNvPr>
              <p:cNvCxnSpPr>
                <a:stCxn id="90" idx="4"/>
                <a:endCxn id="94" idx="0"/>
              </p:cNvCxnSpPr>
              <p:nvPr/>
            </p:nvCxnSpPr>
            <p:spPr>
              <a:xfrm>
                <a:off x="7422078" y="2753125"/>
                <a:ext cx="242885" cy="538577"/>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2" name="Straight Connector 81">
                <a:extLst>
                  <a:ext uri="{FF2B5EF4-FFF2-40B4-BE49-F238E27FC236}">
                    <a16:creationId xmlns:a16="http://schemas.microsoft.com/office/drawing/2014/main" id="{1E2C34EC-BF8D-4F63-8D73-AB266773B21F}"/>
                  </a:ext>
                </a:extLst>
              </p:cNvPr>
              <p:cNvCxnSpPr>
                <a:stCxn id="90" idx="3"/>
                <a:endCxn id="68" idx="0"/>
              </p:cNvCxnSpPr>
              <p:nvPr/>
            </p:nvCxnSpPr>
            <p:spPr>
              <a:xfrm flipH="1">
                <a:off x="6552421" y="2661510"/>
                <a:ext cx="648479" cy="2559645"/>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3" name="Straight Connector 82">
                <a:extLst>
                  <a:ext uri="{FF2B5EF4-FFF2-40B4-BE49-F238E27FC236}">
                    <a16:creationId xmlns:a16="http://schemas.microsoft.com/office/drawing/2014/main" id="{44FA4A64-BD49-4920-9520-2E3BFD939245}"/>
                  </a:ext>
                </a:extLst>
              </p:cNvPr>
              <p:cNvCxnSpPr>
                <a:stCxn id="92" idx="5"/>
                <a:endCxn id="90" idx="1"/>
              </p:cNvCxnSpPr>
              <p:nvPr/>
            </p:nvCxnSpPr>
            <p:spPr>
              <a:xfrm>
                <a:off x="6470106" y="1928674"/>
                <a:ext cx="730794" cy="29048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4" name="Straight Connector 83">
                <a:extLst>
                  <a:ext uri="{FF2B5EF4-FFF2-40B4-BE49-F238E27FC236}">
                    <a16:creationId xmlns:a16="http://schemas.microsoft.com/office/drawing/2014/main" id="{8BCB41AE-88CF-4B3F-8644-DE07D940B74B}"/>
                  </a:ext>
                </a:extLst>
              </p:cNvPr>
              <p:cNvCxnSpPr>
                <a:stCxn id="92" idx="3"/>
                <a:endCxn id="104" idx="0"/>
              </p:cNvCxnSpPr>
              <p:nvPr/>
            </p:nvCxnSpPr>
            <p:spPr>
              <a:xfrm flipH="1">
                <a:off x="5672361" y="1928674"/>
                <a:ext cx="400290" cy="2476861"/>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5" name="Straight Connector 84">
                <a:extLst>
                  <a:ext uri="{FF2B5EF4-FFF2-40B4-BE49-F238E27FC236}">
                    <a16:creationId xmlns:a16="http://schemas.microsoft.com/office/drawing/2014/main" id="{4D182482-D59F-4C40-9761-46C87C6A2D4D}"/>
                  </a:ext>
                </a:extLst>
              </p:cNvPr>
              <p:cNvCxnSpPr>
                <a:stCxn id="100" idx="5"/>
                <a:endCxn id="104" idx="2"/>
              </p:cNvCxnSpPr>
              <p:nvPr/>
            </p:nvCxnSpPr>
            <p:spPr>
              <a:xfrm>
                <a:off x="4859668" y="4168588"/>
                <a:ext cx="631107" cy="418532"/>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6" name="Straight Connector 85">
                <a:extLst>
                  <a:ext uri="{FF2B5EF4-FFF2-40B4-BE49-F238E27FC236}">
                    <a16:creationId xmlns:a16="http://schemas.microsoft.com/office/drawing/2014/main" id="{B3B9411E-429A-4738-B96B-63D1D7F37247}"/>
                  </a:ext>
                </a:extLst>
              </p:cNvPr>
              <p:cNvCxnSpPr>
                <a:stCxn id="98" idx="3"/>
                <a:endCxn id="68" idx="7"/>
              </p:cNvCxnSpPr>
              <p:nvPr/>
            </p:nvCxnSpPr>
            <p:spPr>
              <a:xfrm flipH="1">
                <a:off x="6613930" y="4504563"/>
                <a:ext cx="578898" cy="74207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7" name="Straight Connector 86">
                <a:extLst>
                  <a:ext uri="{FF2B5EF4-FFF2-40B4-BE49-F238E27FC236}">
                    <a16:creationId xmlns:a16="http://schemas.microsoft.com/office/drawing/2014/main" id="{2AF16D24-9B0D-41DD-96E7-96A099423F0E}"/>
                  </a:ext>
                </a:extLst>
              </p:cNvPr>
              <p:cNvCxnSpPr>
                <a:stCxn id="98" idx="0"/>
                <a:endCxn id="94" idx="3"/>
              </p:cNvCxnSpPr>
              <p:nvPr/>
            </p:nvCxnSpPr>
            <p:spPr>
              <a:xfrm flipV="1">
                <a:off x="7392138" y="3558048"/>
                <a:ext cx="162501" cy="46534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8" name="Straight Connector 87">
                <a:extLst>
                  <a:ext uri="{FF2B5EF4-FFF2-40B4-BE49-F238E27FC236}">
                    <a16:creationId xmlns:a16="http://schemas.microsoft.com/office/drawing/2014/main" id="{491C639F-6728-4DC1-BDB1-8D99B808B743}"/>
                  </a:ext>
                </a:extLst>
              </p:cNvPr>
              <p:cNvCxnSpPr>
                <a:cxnSpLocks/>
                <a:stCxn id="92" idx="5"/>
                <a:endCxn id="98" idx="0"/>
              </p:cNvCxnSpPr>
              <p:nvPr/>
            </p:nvCxnSpPr>
            <p:spPr>
              <a:xfrm>
                <a:off x="6470107" y="1928673"/>
                <a:ext cx="922031" cy="2094715"/>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9" name="Straight Connector 88">
                <a:extLst>
                  <a:ext uri="{FF2B5EF4-FFF2-40B4-BE49-F238E27FC236}">
                    <a16:creationId xmlns:a16="http://schemas.microsoft.com/office/drawing/2014/main" id="{AF80A120-AF0B-4843-8585-C12D6407AB5F}"/>
                  </a:ext>
                </a:extLst>
              </p:cNvPr>
              <p:cNvCxnSpPr>
                <a:cxnSpLocks/>
                <a:stCxn id="102" idx="4"/>
                <a:endCxn id="100" idx="0"/>
              </p:cNvCxnSpPr>
              <p:nvPr/>
            </p:nvCxnSpPr>
            <p:spPr>
              <a:xfrm flipH="1">
                <a:off x="4661919" y="2402831"/>
                <a:ext cx="429044" cy="128835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grpSp>
        <p:pic>
          <p:nvPicPr>
            <p:cNvPr id="106" name="Picture 105">
              <a:extLst>
                <a:ext uri="{FF2B5EF4-FFF2-40B4-BE49-F238E27FC236}">
                  <a16:creationId xmlns:a16="http://schemas.microsoft.com/office/drawing/2014/main" id="{E34B4368-A246-49C0-B447-B12AA7B05EDB}"/>
                </a:ext>
              </a:extLst>
            </p:cNvPr>
            <p:cNvPicPr>
              <a:picLocks noChangeAspect="1"/>
            </p:cNvPicPr>
            <p:nvPr userDrawn="1"/>
          </p:nvPicPr>
          <p:blipFill rotWithShape="1">
            <a:blip r:embed="rId3"/>
            <a:srcRect l="14542" t="4922" r="38123" b="24070"/>
            <a:stretch/>
          </p:blipFill>
          <p:spPr>
            <a:xfrm>
              <a:off x="5006975" y="2339939"/>
              <a:ext cx="2178050" cy="2178122"/>
            </a:xfrm>
            <a:prstGeom prst="ellipse">
              <a:avLst/>
            </a:prstGeom>
            <a:solidFill>
              <a:schemeClr val="bg1"/>
            </a:solidFill>
            <a:ln>
              <a:noFill/>
              <a:headEnd type="none" w="med" len="med"/>
              <a:tailEnd type="none" w="med" len="med"/>
            </a:ln>
            <a:effectLst>
              <a:outerShdw blurRad="190500" dist="50800" dir="2700000" sx="101000" sy="101000" algn="ctr" rotWithShape="0">
                <a:srgbClr val="000000">
                  <a:alpha val="30000"/>
                </a:srgbClr>
              </a:outerShdw>
            </a:effectLst>
          </p:spPr>
        </p:pic>
      </p:grpSp>
      <p:pic>
        <p:nvPicPr>
          <p:cNvPr id="6" name="Picture 5">
            <a:extLst>
              <a:ext uri="{FF2B5EF4-FFF2-40B4-BE49-F238E27FC236}">
                <a16:creationId xmlns:a16="http://schemas.microsoft.com/office/drawing/2014/main" id="{3A140832-A882-4FCD-BE7E-8315C37FE3E2}"/>
              </a:ext>
            </a:extLst>
          </p:cNvPr>
          <p:cNvPicPr>
            <a:picLocks noChangeAspect="1"/>
          </p:cNvPicPr>
          <p:nvPr userDrawn="1"/>
        </p:nvPicPr>
        <p:blipFill>
          <a:blip r:embed="rId4"/>
          <a:stretch>
            <a:fillRect/>
          </a:stretch>
        </p:blipFill>
        <p:spPr>
          <a:xfrm>
            <a:off x="10596031" y="6634921"/>
            <a:ext cx="1733550" cy="266700"/>
          </a:xfrm>
          <a:prstGeom prst="rect">
            <a:avLst/>
          </a:prstGeom>
        </p:spPr>
      </p:pic>
    </p:spTree>
    <p:extLst>
      <p:ext uri="{BB962C8B-B14F-4D97-AF65-F5344CB8AC3E}">
        <p14:creationId xmlns:p14="http://schemas.microsoft.com/office/powerpoint/2010/main" val="16216758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Tree>
    <p:extLst>
      <p:ext uri="{BB962C8B-B14F-4D97-AF65-F5344CB8AC3E}">
        <p14:creationId xmlns:p14="http://schemas.microsoft.com/office/powerpoint/2010/main" val="3002960006"/>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4033927126"/>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peaker Bio and Phot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Speaker Biography and Photo</a:t>
            </a:r>
          </a:p>
        </p:txBody>
      </p:sp>
      <p:sp>
        <p:nvSpPr>
          <p:cNvPr id="12" name="Text Placeholder 3">
            <a:extLst>
              <a:ext uri="{FF2B5EF4-FFF2-40B4-BE49-F238E27FC236}">
                <a16:creationId xmlns:a16="http://schemas.microsoft.com/office/drawing/2014/main" id="{FFE3030F-613E-4AEA-A50B-58D31CC74631}"/>
              </a:ext>
            </a:extLst>
          </p:cNvPr>
          <p:cNvSpPr>
            <a:spLocks noGrp="1"/>
          </p:cNvSpPr>
          <p:nvPr>
            <p:ph type="body" sz="quarter" idx="10" hasCustomPrompt="1"/>
          </p:nvPr>
        </p:nvSpPr>
        <p:spPr>
          <a:xfrm>
            <a:off x="465139" y="2148404"/>
            <a:ext cx="7373934" cy="276999"/>
          </a:xfrm>
        </p:spPr>
        <p:txBody>
          <a:bodyPr wrap="square" lIns="0" tIns="0" rIns="0" bIns="0">
            <a:spAutoFit/>
          </a:bodyPr>
          <a:lstStyle>
            <a:lvl1pPr marL="0" indent="0">
              <a:lnSpc>
                <a:spcPct val="90000"/>
              </a:lnSpc>
              <a:spcBef>
                <a:spcPts val="1800"/>
              </a:spcBef>
              <a:buNone/>
              <a:defRPr sz="2000" b="0" i="0">
                <a:solidFill>
                  <a:schemeClr val="tx1"/>
                </a:solidFill>
                <a:latin typeface="Segoe UI Semilight" panose="020B0402040204020203" pitchFamily="34" charset="0"/>
                <a:cs typeface="Segoe UI Semilight" panose="020B0402040204020203" pitchFamily="34" charset="0"/>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a:t>
            </a:r>
            <a:r>
              <a:rPr lang="en-US" dirty="0" err="1"/>
              <a:t>Semilight</a:t>
            </a:r>
            <a:r>
              <a:rPr lang="en-US" dirty="0"/>
              <a:t> 20/24</a:t>
            </a:r>
          </a:p>
        </p:txBody>
      </p:sp>
      <p:sp>
        <p:nvSpPr>
          <p:cNvPr id="7" name="Picture Placeholder 6">
            <a:extLst>
              <a:ext uri="{FF2B5EF4-FFF2-40B4-BE49-F238E27FC236}">
                <a16:creationId xmlns:a16="http://schemas.microsoft.com/office/drawing/2014/main" id="{56E905EB-14C9-41B6-A084-A352FEFD8406}"/>
              </a:ext>
            </a:extLst>
          </p:cNvPr>
          <p:cNvSpPr>
            <a:spLocks noGrp="1"/>
          </p:cNvSpPr>
          <p:nvPr>
            <p:ph type="pic" sz="quarter" idx="20"/>
          </p:nvPr>
        </p:nvSpPr>
        <p:spPr>
          <a:xfrm>
            <a:off x="8518967" y="1860169"/>
            <a:ext cx="3160713" cy="2824163"/>
          </a:xfrm>
          <a:noFill/>
        </p:spPr>
        <p:txBody>
          <a:bodyPr/>
          <a:lstStyle/>
          <a:p>
            <a:endParaRPr lang="en-US" dirty="0"/>
          </a:p>
        </p:txBody>
      </p:sp>
    </p:spTree>
    <p:extLst>
      <p:ext uri="{BB962C8B-B14F-4D97-AF65-F5344CB8AC3E}">
        <p14:creationId xmlns:p14="http://schemas.microsoft.com/office/powerpoint/2010/main" val="3883303080"/>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Tree>
    <p:extLst>
      <p:ext uri="{BB962C8B-B14F-4D97-AF65-F5344CB8AC3E}">
        <p14:creationId xmlns:p14="http://schemas.microsoft.com/office/powerpoint/2010/main" val="3312385596"/>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Tree>
    <p:extLst>
      <p:ext uri="{BB962C8B-B14F-4D97-AF65-F5344CB8AC3E}">
        <p14:creationId xmlns:p14="http://schemas.microsoft.com/office/powerpoint/2010/main" val="4275831845"/>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1743610498"/>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3985980689"/>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dirty="0"/>
              <a:t>Title</a:t>
            </a:r>
          </a:p>
        </p:txBody>
      </p:sp>
    </p:spTree>
    <p:extLst>
      <p:ext uri="{BB962C8B-B14F-4D97-AF65-F5344CB8AC3E}">
        <p14:creationId xmlns:p14="http://schemas.microsoft.com/office/powerpoint/2010/main" val="3212452621"/>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3686751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1660141622"/>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6642066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8175081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2" y="-1"/>
            <a:ext cx="12436475" cy="6994526"/>
          </a:xfrm>
          <a:prstGeom prst="rect">
            <a:avLst/>
          </a:prstGeom>
        </p:spPr>
      </p:pic>
      <p:sp>
        <p:nvSpPr>
          <p:cNvPr id="4" name="Rectangle 3">
            <a:extLst>
              <a:ext uri="{FF2B5EF4-FFF2-40B4-BE49-F238E27FC236}">
                <a16:creationId xmlns:a16="http://schemas.microsoft.com/office/drawing/2014/main" id="{3C67E965-287F-42B7-813C-42EF173BF65D}"/>
              </a:ext>
            </a:extLst>
          </p:cNvPr>
          <p:cNvSpPr/>
          <p:nvPr userDrawn="1"/>
        </p:nvSpPr>
        <p:spPr bwMode="auto">
          <a:xfrm>
            <a:off x="0" y="-1"/>
            <a:ext cx="7940040" cy="6994525"/>
          </a:xfrm>
          <a:prstGeom prst="rect">
            <a:avLst/>
          </a:prstGeom>
          <a:gradFill>
            <a:gsLst>
              <a:gs pos="17000">
                <a:schemeClr val="tx2">
                  <a:alpha val="85000"/>
                </a:schemeClr>
              </a:gs>
              <a:gs pos="100000">
                <a:schemeClr val="tx2">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899478"/>
            <a:ext cx="7604125" cy="2701925"/>
          </a:xfrm>
          <a:noFill/>
        </p:spPr>
        <p:txBody>
          <a:bodyPr wrap="square" lIns="0" tIns="0" rIns="0" bIns="0" anchor="t" anchorCtr="0">
            <a:noAutofit/>
          </a:bodyPr>
          <a:lstStyle>
            <a:lvl1pPr>
              <a:lnSpc>
                <a:spcPts val="5600"/>
              </a:lnSpc>
              <a:defRPr sz="5400" spc="-150" baseline="0">
                <a:solidFill>
                  <a:schemeClr val="bg2"/>
                </a:solidFill>
              </a:defRPr>
            </a:lvl1pPr>
          </a:lstStyle>
          <a:p>
            <a:r>
              <a:rPr lang="en-US" dirty="0"/>
              <a:t>Section title</a:t>
            </a:r>
          </a:p>
        </p:txBody>
      </p:sp>
    </p:spTree>
    <p:extLst>
      <p:ext uri="{BB962C8B-B14F-4D97-AF65-F5344CB8AC3E}">
        <p14:creationId xmlns:p14="http://schemas.microsoft.com/office/powerpoint/2010/main" val="1478289054"/>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_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436475" cy="6994526"/>
          </a:xfrm>
          <a:prstGeom prst="rect">
            <a:avLst/>
          </a:prstGeom>
        </p:spPr>
      </p:pic>
      <p:sp>
        <p:nvSpPr>
          <p:cNvPr id="4" name="Rectangle 3">
            <a:extLst>
              <a:ext uri="{FF2B5EF4-FFF2-40B4-BE49-F238E27FC236}">
                <a16:creationId xmlns:a16="http://schemas.microsoft.com/office/drawing/2014/main" id="{3C67E965-287F-42B7-813C-42EF173BF65D}"/>
              </a:ext>
            </a:extLst>
          </p:cNvPr>
          <p:cNvSpPr/>
          <p:nvPr userDrawn="1"/>
        </p:nvSpPr>
        <p:spPr bwMode="auto">
          <a:xfrm>
            <a:off x="0" y="-1"/>
            <a:ext cx="7940040" cy="6994525"/>
          </a:xfrm>
          <a:prstGeom prst="rect">
            <a:avLst/>
          </a:prstGeom>
          <a:gradFill>
            <a:gsLst>
              <a:gs pos="17000">
                <a:schemeClr val="tx2">
                  <a:alpha val="85000"/>
                </a:schemeClr>
              </a:gs>
              <a:gs pos="100000">
                <a:schemeClr val="tx2">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899478"/>
            <a:ext cx="7604125" cy="2701925"/>
          </a:xfrm>
          <a:noFill/>
        </p:spPr>
        <p:txBody>
          <a:bodyPr wrap="square" lIns="0" tIns="0" rIns="0" bIns="0" anchor="t" anchorCtr="0">
            <a:noAutofit/>
          </a:bodyPr>
          <a:lstStyle>
            <a:lvl1pPr>
              <a:lnSpc>
                <a:spcPts val="5600"/>
              </a:lnSpc>
              <a:defRPr sz="5400" spc="-150" baseline="0">
                <a:solidFill>
                  <a:schemeClr val="bg2"/>
                </a:solidFill>
              </a:defRPr>
            </a:lvl1pPr>
          </a:lstStyle>
          <a:p>
            <a:r>
              <a:rPr lang="en-US" dirty="0"/>
              <a:t>Section title</a:t>
            </a:r>
          </a:p>
        </p:txBody>
      </p:sp>
    </p:spTree>
    <p:extLst>
      <p:ext uri="{BB962C8B-B14F-4D97-AF65-F5344CB8AC3E}">
        <p14:creationId xmlns:p14="http://schemas.microsoft.com/office/powerpoint/2010/main" val="4283472414"/>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1</a:t>
            </a:r>
          </a:p>
        </p:txBody>
      </p:sp>
      <p:sp>
        <p:nvSpPr>
          <p:cNvPr id="4" name="Picture Placeholder 3"/>
          <p:cNvSpPr>
            <a:spLocks noGrp="1"/>
          </p:cNvSpPr>
          <p:nvPr>
            <p:ph type="pic" sz="quarter" idx="10"/>
          </p:nvPr>
        </p:nvSpPr>
        <p:spPr>
          <a:xfrm>
            <a:off x="6354763" y="0"/>
            <a:ext cx="6081712" cy="6994525"/>
          </a:xfrm>
          <a:blipFill dpi="0" rotWithShape="1">
            <a:blip r:embed="rId2"/>
            <a:srcRect/>
            <a:tile tx="-1530350" ty="0" sx="66000" sy="66000" flip="none" algn="tl"/>
          </a:blipFill>
        </p:spPr>
        <p:txBody>
          <a:bodyPr anchor="ctr">
            <a:noAutofit/>
          </a:bodyPr>
          <a:lstStyle>
            <a:lvl1pPr marL="0" indent="0" algn="ctr">
              <a:buNone/>
              <a:defRPr>
                <a:solidFill>
                  <a:schemeClr val="bg2"/>
                </a:solidFill>
              </a:defRPr>
            </a:lvl1pPr>
          </a:lstStyle>
          <a:p>
            <a:r>
              <a:rPr lang="en-US"/>
              <a:t>Click icon to add picture</a:t>
            </a:r>
            <a:endParaRPr lang="en-US" dirty="0"/>
          </a:p>
        </p:txBody>
      </p:sp>
    </p:spTree>
    <p:extLst>
      <p:ext uri="{BB962C8B-B14F-4D97-AF65-F5344CB8AC3E}">
        <p14:creationId xmlns:p14="http://schemas.microsoft.com/office/powerpoint/2010/main" val="3869409277"/>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65138" y="2168525"/>
            <a:ext cx="2734056" cy="4371975"/>
          </a:xfrm>
          <a:blipFill dpi="0" rotWithShape="1">
            <a:blip r:embed="rId2"/>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5" name="Picture Placeholder 3"/>
          <p:cNvSpPr>
            <a:spLocks noGrp="1"/>
          </p:cNvSpPr>
          <p:nvPr>
            <p:ph type="pic" sz="quarter" idx="11" hasCustomPrompt="1"/>
          </p:nvPr>
        </p:nvSpPr>
        <p:spPr>
          <a:xfrm>
            <a:off x="3397922" y="2168524"/>
            <a:ext cx="2734056" cy="4371975"/>
          </a:xfrm>
          <a:blipFill dpi="0" rotWithShape="1">
            <a:blip r:embed="rId3"/>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6" name="Picture Placeholder 3"/>
          <p:cNvSpPr>
            <a:spLocks noGrp="1"/>
          </p:cNvSpPr>
          <p:nvPr>
            <p:ph type="pic" sz="quarter" idx="12" hasCustomPrompt="1"/>
          </p:nvPr>
        </p:nvSpPr>
        <p:spPr>
          <a:xfrm>
            <a:off x="9263490" y="2168524"/>
            <a:ext cx="2734056" cy="4371975"/>
          </a:xfrm>
          <a:blipFill dpi="0" rotWithShape="1">
            <a:blip r:embed="rId4"/>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7" name="Picture Placeholder 3"/>
          <p:cNvSpPr>
            <a:spLocks noGrp="1"/>
          </p:cNvSpPr>
          <p:nvPr>
            <p:ph type="pic" sz="quarter" idx="13" hasCustomPrompt="1"/>
          </p:nvPr>
        </p:nvSpPr>
        <p:spPr>
          <a:xfrm>
            <a:off x="6330706" y="2168524"/>
            <a:ext cx="2734056" cy="4371975"/>
          </a:xfrm>
          <a:blipFill dpi="0" rotWithShape="1">
            <a:blip r:embed="rId5"/>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2</a:t>
            </a:r>
          </a:p>
        </p:txBody>
      </p:sp>
      <p:sp>
        <p:nvSpPr>
          <p:cNvPr id="17" name="Text Placeholder 16"/>
          <p:cNvSpPr>
            <a:spLocks noGrp="1"/>
          </p:cNvSpPr>
          <p:nvPr>
            <p:ph type="body" sz="quarter" idx="14" hasCustomPrompt="1"/>
          </p:nvPr>
        </p:nvSpPr>
        <p:spPr>
          <a:xfrm>
            <a:off x="465138"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8" name="Text Placeholder 16"/>
          <p:cNvSpPr>
            <a:spLocks noGrp="1"/>
          </p:cNvSpPr>
          <p:nvPr>
            <p:ph type="body" sz="quarter" idx="15" hasCustomPrompt="1"/>
          </p:nvPr>
        </p:nvSpPr>
        <p:spPr>
          <a:xfrm>
            <a:off x="3397922"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9" name="Text Placeholder 16"/>
          <p:cNvSpPr>
            <a:spLocks noGrp="1"/>
          </p:cNvSpPr>
          <p:nvPr>
            <p:ph type="body" sz="quarter" idx="16" hasCustomPrompt="1"/>
          </p:nvPr>
        </p:nvSpPr>
        <p:spPr>
          <a:xfrm>
            <a:off x="6330706"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20" name="Text Placeholder 16"/>
          <p:cNvSpPr>
            <a:spLocks noGrp="1"/>
          </p:cNvSpPr>
          <p:nvPr>
            <p:ph type="body" sz="quarter" idx="17" hasCustomPrompt="1"/>
          </p:nvPr>
        </p:nvSpPr>
        <p:spPr>
          <a:xfrm>
            <a:off x="9263490"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Tree>
    <p:extLst>
      <p:ext uri="{BB962C8B-B14F-4D97-AF65-F5344CB8AC3E}">
        <p14:creationId xmlns:p14="http://schemas.microsoft.com/office/powerpoint/2010/main" val="3643251750"/>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168525"/>
            <a:ext cx="3690937" cy="2654300"/>
          </a:xfrm>
          <a:blipFill>
            <a:blip r:embed="rId2"/>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89437" y="2168525"/>
            <a:ext cx="3679825" cy="2654300"/>
          </a:xfrm>
          <a:blipFill>
            <a:blip r:embed="rId3"/>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302625" y="2168525"/>
            <a:ext cx="3695700" cy="2654300"/>
          </a:xfrm>
          <a:blipFill>
            <a:blip r:embed="rId4"/>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Photo layout 3</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3194613094"/>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2162261009"/>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Tree>
    <p:extLst>
      <p:ext uri="{BB962C8B-B14F-4D97-AF65-F5344CB8AC3E}">
        <p14:creationId xmlns:p14="http://schemas.microsoft.com/office/powerpoint/2010/main" val="328727959"/>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Tree>
    <p:extLst>
      <p:ext uri="{BB962C8B-B14F-4D97-AF65-F5344CB8AC3E}">
        <p14:creationId xmlns:p14="http://schemas.microsoft.com/office/powerpoint/2010/main" val="2883117308"/>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32908552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endParaRPr lang="en-US" dirty="0"/>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endParaRPr lang="en-US" dirty="0"/>
          </a:p>
        </p:txBody>
      </p:sp>
    </p:spTree>
    <p:extLst>
      <p:ext uri="{BB962C8B-B14F-4D97-AF65-F5344CB8AC3E}">
        <p14:creationId xmlns:p14="http://schemas.microsoft.com/office/powerpoint/2010/main" val="2056987537"/>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a:t>Click icon to add table</a:t>
            </a:r>
          </a:p>
        </p:txBody>
      </p:sp>
    </p:spTree>
    <p:extLst>
      <p:ext uri="{BB962C8B-B14F-4D97-AF65-F5344CB8AC3E}">
        <p14:creationId xmlns:p14="http://schemas.microsoft.com/office/powerpoint/2010/main" val="3824078712"/>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7246244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dirty="0"/>
              <a:t>Thank you.</a:t>
            </a:r>
          </a:p>
        </p:txBody>
      </p:sp>
    </p:spTree>
    <p:extLst>
      <p:ext uri="{BB962C8B-B14F-4D97-AF65-F5344CB8AC3E}">
        <p14:creationId xmlns:p14="http://schemas.microsoft.com/office/powerpoint/2010/main" val="36887110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18210675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64400" y="633600"/>
            <a:ext cx="11574000" cy="410369"/>
          </a:xfrm>
        </p:spPr>
        <p:txBody>
          <a:bodyPr vert="horz" wrap="square" lIns="0" tIns="0" rIns="0" bIns="0" rtlCol="0" anchor="t">
            <a:spAutoFit/>
          </a:bodyPr>
          <a:lstStyle>
            <a:lvl1pPr>
              <a:defRPr lang="en-US" sz="2800" dirty="0">
                <a:solidFill>
                  <a:srgbClr val="2F2F2F"/>
                </a:solidFill>
              </a:defRPr>
            </a:lvl1pPr>
          </a:lstStyle>
          <a:p>
            <a:pPr lvl="0">
              <a:lnSpc>
                <a:spcPts val="3200"/>
              </a:lnSpc>
            </a:pPr>
            <a:r>
              <a:rPr lang="en-US" dirty="0"/>
              <a:t>Click to edit Master title style</a:t>
            </a:r>
          </a:p>
        </p:txBody>
      </p:sp>
    </p:spTree>
    <p:extLst>
      <p:ext uri="{BB962C8B-B14F-4D97-AF65-F5344CB8AC3E}">
        <p14:creationId xmlns:p14="http://schemas.microsoft.com/office/powerpoint/2010/main" val="3242817449"/>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4400" y="1241426"/>
            <a:ext cx="5486399" cy="849463"/>
          </a:xfrm>
        </p:spPr>
        <p:txBody>
          <a:bodyPr>
            <a:spAutoFit/>
          </a:bodyPr>
          <a:lstStyle>
            <a:lvl1pPr>
              <a:defRPr sz="48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1938"/>
            <a:ext cx="6216650" cy="6992587"/>
          </a:xfrm>
          <a:blipFill>
            <a:blip r:embed="rId2"/>
            <a:stretch>
              <a:fillRect/>
            </a:stretch>
          </a:blipFill>
        </p:spPr>
        <p:txBody>
          <a:bodyPr tIns="548640" anchor="ctr" anchorCtr="0">
            <a:noAutofit/>
          </a:bodyPr>
          <a:lstStyle>
            <a:lvl1pPr marL="0" marR="0" indent="0" algn="ctr" defTabSz="932742" rtl="0" eaLnBrk="1" fontAlgn="auto" latinLnBrk="0" hangingPunct="1">
              <a:lnSpc>
                <a:spcPct val="90000"/>
              </a:lnSpc>
              <a:spcBef>
                <a:spcPct val="20000"/>
              </a:spcBef>
              <a:spcAft>
                <a:spcPts val="0"/>
              </a:spcAft>
              <a:buClrTx/>
              <a:buSzPct val="90000"/>
              <a:buFont typeface="Arial" pitchFamily="34" charset="0"/>
              <a:buNone/>
              <a:tabLst/>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392152438"/>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464400" y="1212850"/>
            <a:ext cx="11574000" cy="1566583"/>
          </a:xfrm>
        </p:spPr>
        <p:txBody>
          <a:bodyPr>
            <a:spAutoFit/>
          </a:bodyPr>
          <a:lstStyle>
            <a:lvl1pPr>
              <a:defRPr sz="2400"/>
            </a:lvl1pPr>
            <a:lvl2pPr>
              <a:defRPr sz="1800"/>
            </a:lvl2pPr>
            <a:lvl3pPr>
              <a:defRPr sz="1600"/>
            </a:lvl3pPr>
            <a:lvl4pPr>
              <a:defRPr sz="1400"/>
            </a:lvl4pPr>
            <a:lvl5pPr>
              <a:defRPr sz="14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a:xfrm>
            <a:off x="464400" y="633600"/>
            <a:ext cx="11574000" cy="410369"/>
          </a:xfrm>
        </p:spPr>
        <p:txBody>
          <a:bodyPr vert="horz" wrap="square" lIns="0" tIns="0" rIns="0" bIns="0" rtlCol="0" anchor="t">
            <a:spAutoFit/>
          </a:bodyPr>
          <a:lstStyle>
            <a:lvl1pPr>
              <a:defRPr lang="en-US" sz="2800">
                <a:solidFill>
                  <a:srgbClr val="2F2F2F"/>
                </a:solidFill>
              </a:defRPr>
            </a:lvl1pPr>
          </a:lstStyle>
          <a:p>
            <a:pPr lvl="0">
              <a:lnSpc>
                <a:spcPts val="3200"/>
              </a:lnSpc>
            </a:pPr>
            <a:r>
              <a:rPr lang="en-US" dirty="0"/>
              <a:t>Click to edit Master title style</a:t>
            </a:r>
          </a:p>
        </p:txBody>
      </p:sp>
    </p:spTree>
    <p:extLst>
      <p:ext uri="{BB962C8B-B14F-4D97-AF65-F5344CB8AC3E}">
        <p14:creationId xmlns:p14="http://schemas.microsoft.com/office/powerpoint/2010/main" val="3970540232"/>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4400" y="633600"/>
            <a:ext cx="11575200" cy="410369"/>
          </a:xfrm>
        </p:spPr>
        <p:txBody>
          <a:bodyPr vert="horz" wrap="square" lIns="0" tIns="0" rIns="0" bIns="0" rtlCol="0" anchor="t">
            <a:spAutoFit/>
          </a:bodyPr>
          <a:lstStyle>
            <a:lvl1pPr>
              <a:defRPr lang="en-US" sz="2800" dirty="0">
                <a:solidFill>
                  <a:srgbClr val="2F2F2F"/>
                </a:solidFill>
              </a:defRPr>
            </a:lvl1pPr>
          </a:lstStyle>
          <a:p>
            <a:pPr lvl="0">
              <a:lnSpc>
                <a:spcPts val="3200"/>
              </a:lnSpc>
            </a:pPr>
            <a:r>
              <a:rPr lang="en-US" dirty="0"/>
              <a:t>Slide for Developer Code</a:t>
            </a:r>
          </a:p>
        </p:txBody>
      </p:sp>
      <p:sp>
        <p:nvSpPr>
          <p:cNvPr id="3" name="Rectangle 2"/>
          <p:cNvSpPr/>
          <p:nvPr userDrawn="1"/>
        </p:nvSpPr>
        <p:spPr bwMode="hidden">
          <a:xfrm>
            <a:off x="1" y="1178952"/>
            <a:ext cx="12436475" cy="581557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1836"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464400" y="1178952"/>
            <a:ext cx="11575200" cy="2658444"/>
          </a:xfrm>
        </p:spPr>
        <p:txBody>
          <a:bodyPr/>
          <a:lstStyle>
            <a:lvl1pPr marL="0" indent="0">
              <a:lnSpc>
                <a:spcPct val="95000"/>
              </a:lnSpc>
              <a:buNone/>
              <a:defRPr sz="3264">
                <a:gradFill>
                  <a:gsLst>
                    <a:gs pos="1250">
                      <a:srgbClr val="000000"/>
                    </a:gs>
                    <a:gs pos="100000">
                      <a:srgbClr val="000000"/>
                    </a:gs>
                  </a:gsLst>
                  <a:lin ang="5400000" scaled="0"/>
                </a:gradFill>
                <a:latin typeface="Consolas" pitchFamily="49" charset="0"/>
                <a:cs typeface="Consolas" pitchFamily="49" charset="0"/>
              </a:defRPr>
            </a:lvl1pPr>
            <a:lvl2pPr marL="346486"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84492"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81440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50791"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09433055"/>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Title, 3 Pillars">
    <p:spTree>
      <p:nvGrpSpPr>
        <p:cNvPr id="1" name=""/>
        <p:cNvGrpSpPr/>
        <p:nvPr/>
      </p:nvGrpSpPr>
      <p:grpSpPr>
        <a:xfrm>
          <a:off x="0" y="0"/>
          <a:ext cx="0" cy="0"/>
          <a:chOff x="0" y="0"/>
          <a:chExt cx="0" cy="0"/>
        </a:xfrm>
      </p:grpSpPr>
      <p:sp>
        <p:nvSpPr>
          <p:cNvPr id="21" name="Content Placeholder 2"/>
          <p:cNvSpPr>
            <a:spLocks noGrp="1"/>
          </p:cNvSpPr>
          <p:nvPr>
            <p:ph idx="22" hasCustomPrompt="1"/>
          </p:nvPr>
        </p:nvSpPr>
        <p:spPr>
          <a:xfrm>
            <a:off x="8454583" y="2628704"/>
            <a:ext cx="3544395" cy="856957"/>
          </a:xfrm>
        </p:spPr>
        <p:txBody>
          <a:bodyPr vert="horz" wrap="square" lIns="146304" tIns="45720" rIns="146304" bIns="45720" rtlCol="0">
            <a:spAutoFit/>
          </a:bodyPr>
          <a:lstStyle>
            <a:lvl1pPr marL="0" indent="0" algn="ctr">
              <a:buNone/>
              <a:defRPr lang="en-US" sz="5507"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lgn="ctr"/>
            <a:r>
              <a:rPr lang="en-US" dirty="0"/>
              <a:t>#</a:t>
            </a:r>
          </a:p>
        </p:txBody>
      </p:sp>
      <p:sp>
        <p:nvSpPr>
          <p:cNvPr id="17" name="Content Placeholder 2"/>
          <p:cNvSpPr>
            <a:spLocks noGrp="1"/>
          </p:cNvSpPr>
          <p:nvPr>
            <p:ph idx="18" hasCustomPrompt="1"/>
          </p:nvPr>
        </p:nvSpPr>
        <p:spPr>
          <a:xfrm>
            <a:off x="409214" y="2628705"/>
            <a:ext cx="3544395" cy="947375"/>
          </a:xfrm>
        </p:spPr>
        <p:txBody>
          <a:bodyPr lIns="146304" rIns="146304"/>
          <a:lstStyle>
            <a:lvl1pPr marL="0" indent="0" algn="ctr" defTabSz="932597" rtl="0" eaLnBrk="1" latinLnBrk="0" hangingPunct="1">
              <a:buNone/>
              <a:defRPr lang="en-US" sz="5507" kern="12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44">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36"/>
            </a:lvl3pPr>
            <a:lvl4pPr algn="ctr">
              <a:defRPr sz="1836">
                <a:latin typeface="+mn-lt"/>
              </a:defRPr>
            </a:lvl4pPr>
            <a:lvl5pPr algn="ctr">
              <a:defRPr sz="1632">
                <a:latin typeface="+mn-lt"/>
              </a:defRPr>
            </a:lvl5pPr>
          </a:lstStyle>
          <a:p>
            <a:pPr lvl="0"/>
            <a:r>
              <a:rPr lang="en-US" dirty="0"/>
              <a:t>#</a:t>
            </a:r>
          </a:p>
        </p:txBody>
      </p:sp>
      <p:sp>
        <p:nvSpPr>
          <p:cNvPr id="3" name="Content Placeholder 2"/>
          <p:cNvSpPr>
            <a:spLocks noGrp="1"/>
          </p:cNvSpPr>
          <p:nvPr>
            <p:ph idx="1"/>
          </p:nvPr>
        </p:nvSpPr>
        <p:spPr>
          <a:xfrm>
            <a:off x="409214" y="3563225"/>
            <a:ext cx="3544395" cy="1772986"/>
          </a:xfrm>
        </p:spPr>
        <p:txBody>
          <a:bodyPr lIns="146304" rIns="146304"/>
          <a:lstStyle>
            <a:lvl1pPr marL="0" indent="0" algn="ctr">
              <a:buFontTx/>
              <a:buNone/>
              <a:defRPr sz="2244">
                <a:solidFill>
                  <a:schemeClr val="tx1"/>
                </a:solidFill>
                <a:latin typeface="+mn-lt"/>
                <a:cs typeface="Segoe UI Semilight" panose="020B0402040204020203" pitchFamily="34" charset="0"/>
              </a:defRPr>
            </a:lvl1pPr>
            <a:lvl2pPr marL="0" indent="0" algn="ctr">
              <a:buFontTx/>
              <a:buNone/>
              <a:defRPr sz="2244">
                <a:solidFill>
                  <a:schemeClr val="tx1"/>
                </a:solidFill>
                <a:latin typeface="+mn-lt"/>
                <a:cs typeface="Segoe UI Semilight" panose="020B0402040204020203" pitchFamily="34" charset="0"/>
              </a:defRPr>
            </a:lvl2pPr>
            <a:lvl3pPr marL="0" indent="0" algn="ctr">
              <a:buFontTx/>
              <a:buNone/>
              <a:defRPr sz="1836">
                <a:solidFill>
                  <a:schemeClr val="tx1"/>
                </a:solidFill>
                <a:latin typeface="+mn-lt"/>
              </a:defRPr>
            </a:lvl3pPr>
            <a:lvl4pPr marL="0" indent="0" algn="ctr">
              <a:buFontTx/>
              <a:buNone/>
              <a:defRPr sz="1836">
                <a:solidFill>
                  <a:schemeClr val="tx1"/>
                </a:solidFill>
                <a:latin typeface="+mn-lt"/>
              </a:defRPr>
            </a:lvl4pPr>
            <a:lvl5pPr marL="0" indent="0" algn="ctr">
              <a:buFontTx/>
              <a:buNone/>
              <a:defRPr sz="1632">
                <a:solidFill>
                  <a:schemeClr val="tx1"/>
                </a:solidFill>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Rectangle 11"/>
          <p:cNvSpPr/>
          <p:nvPr userDrawn="1"/>
        </p:nvSpPr>
        <p:spPr>
          <a:xfrm>
            <a:off x="642398" y="3449394"/>
            <a:ext cx="3078028" cy="1865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4" name="Rectangle 13"/>
          <p:cNvSpPr/>
          <p:nvPr userDrawn="1"/>
        </p:nvSpPr>
        <p:spPr>
          <a:xfrm>
            <a:off x="4621715" y="3449394"/>
            <a:ext cx="3171301" cy="1865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5" name="Rectangle 14"/>
          <p:cNvSpPr/>
          <p:nvPr userDrawn="1"/>
        </p:nvSpPr>
        <p:spPr>
          <a:xfrm>
            <a:off x="8641129" y="3449394"/>
            <a:ext cx="3171301" cy="1865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8" name="Text Placeholder 7"/>
          <p:cNvSpPr>
            <a:spLocks noGrp="1"/>
          </p:cNvSpPr>
          <p:nvPr>
            <p:ph type="body" sz="quarter" idx="13" hasCustomPrompt="1"/>
          </p:nvPr>
        </p:nvSpPr>
        <p:spPr>
          <a:xfrm>
            <a:off x="0" y="479725"/>
            <a:ext cx="12436475" cy="649454"/>
          </a:xfrm>
        </p:spPr>
        <p:txBody>
          <a:bodyPr/>
          <a:lstStyle>
            <a:lvl1pPr marL="0" indent="0" algn="ctr" defTabSz="932597" rtl="0" eaLnBrk="1" latinLnBrk="0" hangingPunct="1">
              <a:lnSpc>
                <a:spcPct val="90000"/>
              </a:lnSpc>
              <a:spcBef>
                <a:spcPts val="1020"/>
              </a:spcBef>
              <a:buFont typeface="Arial" panose="020B0604020202020204" pitchFamily="34" charset="0"/>
              <a:buNone/>
              <a:defRPr lang="en-US" sz="3264" b="0" kern="1200" dirty="0">
                <a:solidFill>
                  <a:schemeClr val="tx1"/>
                </a:solidFill>
                <a:latin typeface="+mj-lt"/>
                <a:ea typeface="+mn-ea"/>
                <a:cs typeface="Segoe UI Semilight" panose="020B0402040204020203" pitchFamily="34" charset="0"/>
              </a:defRPr>
            </a:lvl1pPr>
          </a:lstStyle>
          <a:p>
            <a:pPr marL="0" lvl="0" indent="0" algn="ctr" defTabSz="932597" rtl="0" eaLnBrk="1" latinLnBrk="0" hangingPunct="1">
              <a:lnSpc>
                <a:spcPct val="90000"/>
              </a:lnSpc>
              <a:spcBef>
                <a:spcPts val="1020"/>
              </a:spcBef>
              <a:buFont typeface="Arial" panose="020B0604020202020204" pitchFamily="34" charset="0"/>
              <a:buNone/>
            </a:pPr>
            <a:r>
              <a:rPr lang="en-US" dirty="0"/>
              <a:t>Click to edit master title style</a:t>
            </a:r>
          </a:p>
        </p:txBody>
      </p:sp>
      <p:sp>
        <p:nvSpPr>
          <p:cNvPr id="20" name="Content Placeholder 2"/>
          <p:cNvSpPr>
            <a:spLocks noGrp="1"/>
          </p:cNvSpPr>
          <p:nvPr>
            <p:ph idx="21" hasCustomPrompt="1"/>
          </p:nvPr>
        </p:nvSpPr>
        <p:spPr>
          <a:xfrm>
            <a:off x="4431898" y="2628705"/>
            <a:ext cx="3544395" cy="856957"/>
          </a:xfrm>
        </p:spPr>
        <p:txBody>
          <a:bodyPr vert="horz" wrap="square" lIns="146304" tIns="45720" rIns="146304" bIns="45720" rtlCol="0">
            <a:spAutoFit/>
          </a:bodyPr>
          <a:lstStyle>
            <a:lvl1pPr marL="0" indent="0" algn="ctr">
              <a:buNone/>
              <a:defRPr lang="en-US" sz="5507"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lgn="ctr"/>
            <a:r>
              <a:rPr lang="en-US" dirty="0"/>
              <a:t>#</a:t>
            </a:r>
          </a:p>
        </p:txBody>
      </p:sp>
      <p:sp>
        <p:nvSpPr>
          <p:cNvPr id="24" name="Content Placeholder 2">
            <a:extLst>
              <a:ext uri="{FF2B5EF4-FFF2-40B4-BE49-F238E27FC236}">
                <a16:creationId xmlns:a16="http://schemas.microsoft.com/office/drawing/2014/main" id="{B2337D69-CD7F-4098-AC19-405A8092AC75}"/>
              </a:ext>
            </a:extLst>
          </p:cNvPr>
          <p:cNvSpPr>
            <a:spLocks noGrp="1"/>
          </p:cNvSpPr>
          <p:nvPr>
            <p:ph idx="25"/>
          </p:nvPr>
        </p:nvSpPr>
        <p:spPr>
          <a:xfrm>
            <a:off x="4431898" y="3563224"/>
            <a:ext cx="3544395" cy="1772986"/>
          </a:xfrm>
        </p:spPr>
        <p:txBody>
          <a:bodyPr lIns="146304" rIns="146304"/>
          <a:lstStyle>
            <a:lvl1pPr marL="0" indent="0" algn="ctr">
              <a:buFontTx/>
              <a:buNone/>
              <a:defRPr sz="2244">
                <a:solidFill>
                  <a:schemeClr val="tx1"/>
                </a:solidFill>
                <a:latin typeface="+mn-lt"/>
                <a:cs typeface="Segoe UI Semilight" panose="020B0402040204020203" pitchFamily="34" charset="0"/>
              </a:defRPr>
            </a:lvl1pPr>
            <a:lvl2pPr marL="0" indent="0" algn="ctr">
              <a:buFontTx/>
              <a:buNone/>
              <a:defRPr sz="2244">
                <a:solidFill>
                  <a:schemeClr val="tx1"/>
                </a:solidFill>
                <a:latin typeface="+mn-lt"/>
                <a:cs typeface="Segoe UI Semilight" panose="020B0402040204020203" pitchFamily="34" charset="0"/>
              </a:defRPr>
            </a:lvl2pPr>
            <a:lvl3pPr marL="0" indent="0" algn="ctr">
              <a:buFontTx/>
              <a:buNone/>
              <a:defRPr sz="1836">
                <a:solidFill>
                  <a:schemeClr val="tx1"/>
                </a:solidFill>
                <a:latin typeface="+mn-lt"/>
              </a:defRPr>
            </a:lvl3pPr>
            <a:lvl4pPr marL="0" indent="0" algn="ctr">
              <a:buFontTx/>
              <a:buNone/>
              <a:defRPr sz="1836">
                <a:solidFill>
                  <a:schemeClr val="tx1"/>
                </a:solidFill>
                <a:latin typeface="+mn-lt"/>
              </a:defRPr>
            </a:lvl4pPr>
            <a:lvl5pPr marL="0" indent="0" algn="ctr">
              <a:buFontTx/>
              <a:buNone/>
              <a:defRPr sz="1632">
                <a:solidFill>
                  <a:schemeClr val="tx1"/>
                </a:solidFill>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5" name="Content Placeholder 2">
            <a:extLst>
              <a:ext uri="{FF2B5EF4-FFF2-40B4-BE49-F238E27FC236}">
                <a16:creationId xmlns:a16="http://schemas.microsoft.com/office/drawing/2014/main" id="{78331A1A-555C-4ED6-9821-A871C182E5A3}"/>
              </a:ext>
            </a:extLst>
          </p:cNvPr>
          <p:cNvSpPr>
            <a:spLocks noGrp="1"/>
          </p:cNvSpPr>
          <p:nvPr>
            <p:ph idx="26"/>
          </p:nvPr>
        </p:nvSpPr>
        <p:spPr>
          <a:xfrm>
            <a:off x="8454583" y="3568768"/>
            <a:ext cx="3544395" cy="1772986"/>
          </a:xfrm>
        </p:spPr>
        <p:txBody>
          <a:bodyPr lIns="146304" rIns="146304"/>
          <a:lstStyle>
            <a:lvl1pPr marL="0" indent="0" algn="ctr">
              <a:buFontTx/>
              <a:buNone/>
              <a:defRPr sz="2244">
                <a:solidFill>
                  <a:schemeClr val="tx1"/>
                </a:solidFill>
                <a:latin typeface="+mn-lt"/>
                <a:cs typeface="Segoe UI Semilight" panose="020B0402040204020203" pitchFamily="34" charset="0"/>
              </a:defRPr>
            </a:lvl1pPr>
            <a:lvl2pPr marL="0" indent="0" algn="ctr">
              <a:buFontTx/>
              <a:buNone/>
              <a:defRPr sz="2244">
                <a:solidFill>
                  <a:schemeClr val="tx1"/>
                </a:solidFill>
                <a:latin typeface="+mn-lt"/>
                <a:cs typeface="Segoe UI Semilight" panose="020B0402040204020203" pitchFamily="34" charset="0"/>
              </a:defRPr>
            </a:lvl2pPr>
            <a:lvl3pPr marL="0" indent="0" algn="ctr">
              <a:buFontTx/>
              <a:buNone/>
              <a:defRPr sz="1836">
                <a:solidFill>
                  <a:schemeClr val="tx1"/>
                </a:solidFill>
                <a:latin typeface="+mn-lt"/>
              </a:defRPr>
            </a:lvl3pPr>
            <a:lvl4pPr marL="0" indent="0" algn="ctr">
              <a:buFontTx/>
              <a:buNone/>
              <a:defRPr sz="1836">
                <a:solidFill>
                  <a:schemeClr val="tx1"/>
                </a:solidFill>
                <a:latin typeface="+mn-lt"/>
              </a:defRPr>
            </a:lvl4pPr>
            <a:lvl5pPr marL="0" indent="0" algn="ctr">
              <a:buFontTx/>
              <a:buNone/>
              <a:defRPr sz="1632">
                <a:solidFill>
                  <a:schemeClr val="tx1"/>
                </a:solidFill>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66228181"/>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750" fill="hold"/>
                                            <p:tgtEl>
                                              <p:spTgt spid="12"/>
                                            </p:tgtEl>
                                            <p:attrNameLst>
                                              <p:attrName>ppt_x</p:attrName>
                                            </p:attrNameLst>
                                          </p:cBhvr>
                                          <p:tavLst>
                                            <p:tav tm="0">
                                              <p:val>
                                                <p:strVal val="#ppt_x"/>
                                              </p:val>
                                            </p:tav>
                                            <p:tav tm="100000">
                                              <p:val>
                                                <p:strVal val="#ppt_x"/>
                                              </p:val>
                                            </p:tav>
                                          </p:tavLst>
                                        </p:anim>
                                        <p:anim calcmode="lin" valueType="num">
                                          <p:cBhvr additive="base">
                                            <p:cTn id="8" dur="75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1" fill="hold" grpId="0" nodeType="withEffect" p14:presetBounceEnd="32000">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 calcmode="lin" valueType="num" p14:bounceEnd="32000">
                                          <p:cBhvr additive="base">
                                            <p:cTn id="11" dur="750" fill="hold"/>
                                            <p:tgtEl>
                                              <p:spTgt spid="17">
                                                <p:txEl>
                                                  <p:pRg st="0" end="0"/>
                                                </p:txEl>
                                              </p:spTgt>
                                            </p:tgtEl>
                                            <p:attrNameLst>
                                              <p:attrName>ppt_x</p:attrName>
                                            </p:attrNameLst>
                                          </p:cBhvr>
                                          <p:tavLst>
                                            <p:tav tm="0">
                                              <p:val>
                                                <p:strVal val="#ppt_x"/>
                                              </p:val>
                                            </p:tav>
                                            <p:tav tm="100000">
                                              <p:val>
                                                <p:strVal val="#ppt_x"/>
                                              </p:val>
                                            </p:tav>
                                          </p:tavLst>
                                        </p:anim>
                                        <p:anim calcmode="lin" valueType="num" p14:bounceEnd="32000">
                                          <p:cBhvr additive="base">
                                            <p:cTn id="12" dur="750" fill="hold"/>
                                            <p:tgtEl>
                                              <p:spTgt spid="17">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750" fill="hold"/>
                                            <p:tgtEl>
                                              <p:spTgt spid="3"/>
                                            </p:tgtEl>
                                            <p:attrNameLst>
                                              <p:attrName>ppt_x</p:attrName>
                                            </p:attrNameLst>
                                          </p:cBhvr>
                                          <p:tavLst>
                                            <p:tav tm="0">
                                              <p:val>
                                                <p:strVal val="#ppt_x"/>
                                              </p:val>
                                            </p:tav>
                                            <p:tav tm="100000">
                                              <p:val>
                                                <p:strVal val="#ppt_x"/>
                                              </p:val>
                                            </p:tav>
                                          </p:tavLst>
                                        </p:anim>
                                        <p:anim calcmode="lin" valueType="num">
                                          <p:cBhvr additive="base">
                                            <p:cTn id="16" dur="75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decel="10000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anim calcmode="lin" valueType="num">
                                          <p:cBhvr additive="base">
                                            <p:cTn id="21" dur="750" fill="hold"/>
                                            <p:tgtEl>
                                              <p:spTgt spid="14"/>
                                            </p:tgtEl>
                                            <p:attrNameLst>
                                              <p:attrName>ppt_x</p:attrName>
                                            </p:attrNameLst>
                                          </p:cBhvr>
                                          <p:tavLst>
                                            <p:tav tm="0">
                                              <p:val>
                                                <p:strVal val="#ppt_x"/>
                                              </p:val>
                                            </p:tav>
                                            <p:tav tm="100000">
                                              <p:val>
                                                <p:strVal val="#ppt_x"/>
                                              </p:val>
                                            </p:tav>
                                          </p:tavLst>
                                        </p:anim>
                                        <p:anim calcmode="lin" valueType="num">
                                          <p:cBhvr additive="base">
                                            <p:cTn id="22" dur="750" fill="hold"/>
                                            <p:tgtEl>
                                              <p:spTgt spid="14"/>
                                            </p:tgtEl>
                                            <p:attrNameLst>
                                              <p:attrName>ppt_y</p:attrName>
                                            </p:attrNameLst>
                                          </p:cBhvr>
                                          <p:tavLst>
                                            <p:tav tm="0">
                                              <p:val>
                                                <p:strVal val="1+#ppt_h/2"/>
                                              </p:val>
                                            </p:tav>
                                            <p:tav tm="100000">
                                              <p:val>
                                                <p:strVal val="#ppt_y"/>
                                              </p:val>
                                            </p:tav>
                                          </p:tavLst>
                                        </p:anim>
                                      </p:childTnLst>
                                    </p:cTn>
                                  </p:par>
                                  <p:par>
                                    <p:cTn id="23" presetID="2" presetClass="entr" presetSubtype="1" fill="hold" grpId="0" nodeType="withEffect" p14:presetBounceEnd="32000">
                                      <p:stCondLst>
                                        <p:cond delay="0"/>
                                      </p:stCondLst>
                                      <p:childTnLst>
                                        <p:set>
                                          <p:cBhvr>
                                            <p:cTn id="24" dur="1" fill="hold">
                                              <p:stCondLst>
                                                <p:cond delay="0"/>
                                              </p:stCondLst>
                                            </p:cTn>
                                            <p:tgtEl>
                                              <p:spTgt spid="20"/>
                                            </p:tgtEl>
                                            <p:attrNameLst>
                                              <p:attrName>style.visibility</p:attrName>
                                            </p:attrNameLst>
                                          </p:cBhvr>
                                          <p:to>
                                            <p:strVal val="visible"/>
                                          </p:to>
                                        </p:set>
                                        <p:anim calcmode="lin" valueType="num" p14:bounceEnd="32000">
                                          <p:cBhvr additive="base">
                                            <p:cTn id="25" dur="750" fill="hold"/>
                                            <p:tgtEl>
                                              <p:spTgt spid="20"/>
                                            </p:tgtEl>
                                            <p:attrNameLst>
                                              <p:attrName>ppt_x</p:attrName>
                                            </p:attrNameLst>
                                          </p:cBhvr>
                                          <p:tavLst>
                                            <p:tav tm="0">
                                              <p:val>
                                                <p:strVal val="#ppt_x"/>
                                              </p:val>
                                            </p:tav>
                                            <p:tav tm="100000">
                                              <p:val>
                                                <p:strVal val="#ppt_x"/>
                                              </p:val>
                                            </p:tav>
                                          </p:tavLst>
                                        </p:anim>
                                        <p:anim calcmode="lin" valueType="num" p14:bounceEnd="32000">
                                          <p:cBhvr additive="base">
                                            <p:cTn id="26" dur="750" fill="hold"/>
                                            <p:tgtEl>
                                              <p:spTgt spid="20"/>
                                            </p:tgtEl>
                                            <p:attrNameLst>
                                              <p:attrName>ppt_y</p:attrName>
                                            </p:attrNameLst>
                                          </p:cBhvr>
                                          <p:tavLst>
                                            <p:tav tm="0">
                                              <p:val>
                                                <p:strVal val="0-#ppt_h/2"/>
                                              </p:val>
                                            </p:tav>
                                            <p:tav tm="100000">
                                              <p:val>
                                                <p:strVal val="#ppt_y"/>
                                              </p:val>
                                            </p:tav>
                                          </p:tavLst>
                                        </p:anim>
                                      </p:childTnLst>
                                    </p:cTn>
                                  </p:par>
                                  <p:par>
                                    <p:cTn id="27" presetID="2" presetClass="entr" presetSubtype="4" decel="100000" fill="hold" grpId="0" nodeType="withEffect">
                                      <p:stCondLst>
                                        <p:cond delay="0"/>
                                      </p:stCondLst>
                                      <p:childTnLst>
                                        <p:set>
                                          <p:cBhvr>
                                            <p:cTn id="28" dur="1" fill="hold">
                                              <p:stCondLst>
                                                <p:cond delay="0"/>
                                              </p:stCondLst>
                                            </p:cTn>
                                            <p:tgtEl>
                                              <p:spTgt spid="24"/>
                                            </p:tgtEl>
                                            <p:attrNameLst>
                                              <p:attrName>style.visibility</p:attrName>
                                            </p:attrNameLst>
                                          </p:cBhvr>
                                          <p:to>
                                            <p:strVal val="visible"/>
                                          </p:to>
                                        </p:set>
                                        <p:anim calcmode="lin" valueType="num">
                                          <p:cBhvr additive="base">
                                            <p:cTn id="29" dur="750" fill="hold"/>
                                            <p:tgtEl>
                                              <p:spTgt spid="24"/>
                                            </p:tgtEl>
                                            <p:attrNameLst>
                                              <p:attrName>ppt_x</p:attrName>
                                            </p:attrNameLst>
                                          </p:cBhvr>
                                          <p:tavLst>
                                            <p:tav tm="0">
                                              <p:val>
                                                <p:strVal val="#ppt_x"/>
                                              </p:val>
                                            </p:tav>
                                            <p:tav tm="100000">
                                              <p:val>
                                                <p:strVal val="#ppt_x"/>
                                              </p:val>
                                            </p:tav>
                                          </p:tavLst>
                                        </p:anim>
                                        <p:anim calcmode="lin" valueType="num">
                                          <p:cBhvr additive="base">
                                            <p:cTn id="30" dur="75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decel="100000"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anim calcmode="lin" valueType="num">
                                          <p:cBhvr additive="base">
                                            <p:cTn id="35" dur="750" fill="hold"/>
                                            <p:tgtEl>
                                              <p:spTgt spid="15"/>
                                            </p:tgtEl>
                                            <p:attrNameLst>
                                              <p:attrName>ppt_x</p:attrName>
                                            </p:attrNameLst>
                                          </p:cBhvr>
                                          <p:tavLst>
                                            <p:tav tm="0">
                                              <p:val>
                                                <p:strVal val="#ppt_x"/>
                                              </p:val>
                                            </p:tav>
                                            <p:tav tm="100000">
                                              <p:val>
                                                <p:strVal val="#ppt_x"/>
                                              </p:val>
                                            </p:tav>
                                          </p:tavLst>
                                        </p:anim>
                                        <p:anim calcmode="lin" valueType="num">
                                          <p:cBhvr additive="base">
                                            <p:cTn id="36" dur="750" fill="hold"/>
                                            <p:tgtEl>
                                              <p:spTgt spid="15"/>
                                            </p:tgtEl>
                                            <p:attrNameLst>
                                              <p:attrName>ppt_y</p:attrName>
                                            </p:attrNameLst>
                                          </p:cBhvr>
                                          <p:tavLst>
                                            <p:tav tm="0">
                                              <p:val>
                                                <p:strVal val="1+#ppt_h/2"/>
                                              </p:val>
                                            </p:tav>
                                            <p:tav tm="100000">
                                              <p:val>
                                                <p:strVal val="#ppt_y"/>
                                              </p:val>
                                            </p:tav>
                                          </p:tavLst>
                                        </p:anim>
                                      </p:childTnLst>
                                    </p:cTn>
                                  </p:par>
                                  <p:par>
                                    <p:cTn id="37" presetID="2" presetClass="entr" presetSubtype="1" fill="hold" grpId="0" nodeType="withEffect" p14:presetBounceEnd="32000">
                                      <p:stCondLst>
                                        <p:cond delay="0"/>
                                      </p:stCondLst>
                                      <p:childTnLst>
                                        <p:set>
                                          <p:cBhvr>
                                            <p:cTn id="38" dur="1" fill="hold">
                                              <p:stCondLst>
                                                <p:cond delay="0"/>
                                              </p:stCondLst>
                                            </p:cTn>
                                            <p:tgtEl>
                                              <p:spTgt spid="21"/>
                                            </p:tgtEl>
                                            <p:attrNameLst>
                                              <p:attrName>style.visibility</p:attrName>
                                            </p:attrNameLst>
                                          </p:cBhvr>
                                          <p:to>
                                            <p:strVal val="visible"/>
                                          </p:to>
                                        </p:set>
                                        <p:anim calcmode="lin" valueType="num" p14:bounceEnd="32000">
                                          <p:cBhvr additive="base">
                                            <p:cTn id="39" dur="750" fill="hold"/>
                                            <p:tgtEl>
                                              <p:spTgt spid="21"/>
                                            </p:tgtEl>
                                            <p:attrNameLst>
                                              <p:attrName>ppt_x</p:attrName>
                                            </p:attrNameLst>
                                          </p:cBhvr>
                                          <p:tavLst>
                                            <p:tav tm="0">
                                              <p:val>
                                                <p:strVal val="#ppt_x"/>
                                              </p:val>
                                            </p:tav>
                                            <p:tav tm="100000">
                                              <p:val>
                                                <p:strVal val="#ppt_x"/>
                                              </p:val>
                                            </p:tav>
                                          </p:tavLst>
                                        </p:anim>
                                        <p:anim calcmode="lin" valueType="num" p14:bounceEnd="32000">
                                          <p:cBhvr additive="base">
                                            <p:cTn id="40" dur="750" fill="hold"/>
                                            <p:tgtEl>
                                              <p:spTgt spid="21"/>
                                            </p:tgtEl>
                                            <p:attrNameLst>
                                              <p:attrName>ppt_y</p:attrName>
                                            </p:attrNameLst>
                                          </p:cBhvr>
                                          <p:tavLst>
                                            <p:tav tm="0">
                                              <p:val>
                                                <p:strVal val="0-#ppt_h/2"/>
                                              </p:val>
                                            </p:tav>
                                            <p:tav tm="100000">
                                              <p:val>
                                                <p:strVal val="#ppt_y"/>
                                              </p:val>
                                            </p:tav>
                                          </p:tavLst>
                                        </p:anim>
                                      </p:childTnLst>
                                    </p:cTn>
                                  </p:par>
                                  <p:par>
                                    <p:cTn id="41" presetID="2" presetClass="entr" presetSubtype="4" decel="100000" fill="hold" grpId="0" nodeType="withEffect">
                                      <p:stCondLst>
                                        <p:cond delay="0"/>
                                      </p:stCondLst>
                                      <p:childTnLst>
                                        <p:set>
                                          <p:cBhvr>
                                            <p:cTn id="42" dur="1" fill="hold">
                                              <p:stCondLst>
                                                <p:cond delay="0"/>
                                              </p:stCondLst>
                                            </p:cTn>
                                            <p:tgtEl>
                                              <p:spTgt spid="25"/>
                                            </p:tgtEl>
                                            <p:attrNameLst>
                                              <p:attrName>style.visibility</p:attrName>
                                            </p:attrNameLst>
                                          </p:cBhvr>
                                          <p:to>
                                            <p:strVal val="visible"/>
                                          </p:to>
                                        </p:set>
                                        <p:anim calcmode="lin" valueType="num">
                                          <p:cBhvr additive="base">
                                            <p:cTn id="43" dur="750" fill="hold"/>
                                            <p:tgtEl>
                                              <p:spTgt spid="25"/>
                                            </p:tgtEl>
                                            <p:attrNameLst>
                                              <p:attrName>ppt_x</p:attrName>
                                            </p:attrNameLst>
                                          </p:cBhvr>
                                          <p:tavLst>
                                            <p:tav tm="0">
                                              <p:val>
                                                <p:strVal val="#ppt_x"/>
                                              </p:val>
                                            </p:tav>
                                            <p:tav tm="100000">
                                              <p:val>
                                                <p:strVal val="#ppt_x"/>
                                              </p:val>
                                            </p:tav>
                                          </p:tavLst>
                                        </p:anim>
                                        <p:anim calcmode="lin" valueType="num">
                                          <p:cBhvr additive="base">
                                            <p:cTn id="44" dur="750" fill="hold"/>
                                            <p:tgtEl>
                                              <p:spTgt spid="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tmplLst>
              <p:tmpl>
                <p:tnLst>
                  <p:par>
                    <p:cTn presetID="2" presetClass="entr" presetSubtype="1" fill="hold" nodeType="withEffect" p14:presetBounceEnd="32000">
                      <p:stCondLst>
                        <p:cond delay="0"/>
                      </p:stCondLst>
                      <p:childTnLst>
                        <p:set>
                          <p:cBhvr>
                            <p:cTn dur="1" fill="hold">
                              <p:stCondLst>
                                <p:cond delay="0"/>
                              </p:stCondLst>
                            </p:cTn>
                            <p:tgtEl>
                              <p:spTgt spid="21"/>
                            </p:tgtEl>
                            <p:attrNameLst>
                              <p:attrName>style.visibility</p:attrName>
                            </p:attrNameLst>
                          </p:cBhvr>
                          <p:to>
                            <p:strVal val="visible"/>
                          </p:to>
                        </p:set>
                        <p:anim calcmode="lin" valueType="num" p14:bounceEnd="32000">
                          <p:cBhvr additive="base">
                            <p:cTn dur="750" fill="hold"/>
                            <p:tgtEl>
                              <p:spTgt spid="21"/>
                            </p:tgtEl>
                            <p:attrNameLst>
                              <p:attrName>ppt_x</p:attrName>
                            </p:attrNameLst>
                          </p:cBhvr>
                          <p:tavLst>
                            <p:tav tm="0">
                              <p:val>
                                <p:strVal val="#ppt_x"/>
                              </p:val>
                            </p:tav>
                            <p:tav tm="100000">
                              <p:val>
                                <p:strVal val="#ppt_x"/>
                              </p:val>
                            </p:tav>
                          </p:tavLst>
                        </p:anim>
                        <p:anim calcmode="lin" valueType="num" p14:bounceEnd="32000">
                          <p:cBhvr additive="base">
                            <p:cTn dur="750" fill="hold"/>
                            <p:tgtEl>
                              <p:spTgt spid="21"/>
                            </p:tgtEl>
                            <p:attrNameLst>
                              <p:attrName>ppt_y</p:attrName>
                            </p:attrNameLst>
                          </p:cBhvr>
                          <p:tavLst>
                            <p:tav tm="0">
                              <p:val>
                                <p:strVal val="0-#ppt_h/2"/>
                              </p:val>
                            </p:tav>
                            <p:tav tm="100000">
                              <p:val>
                                <p:strVal val="#ppt_y"/>
                              </p:val>
                            </p:tav>
                          </p:tavLst>
                        </p:anim>
                      </p:childTnLst>
                    </p:cTn>
                  </p:par>
                </p:tnLst>
              </p:tmpl>
            </p:tmplLst>
          </p:bldP>
          <p:bldP spid="17" grpId="0" uiExpand="1" build="p">
            <p:tmplLst>
              <p:tmpl lvl="1">
                <p:tnLst>
                  <p:par>
                    <p:cTn presetID="2" presetClass="entr" presetSubtype="1" fill="hold" nodeType="withEffect" p14:presetBounceEnd="32000">
                      <p:stCondLst>
                        <p:cond delay="0"/>
                      </p:stCondLst>
                      <p:childTnLst>
                        <p:set>
                          <p:cBhvr>
                            <p:cTn dur="1" fill="hold">
                              <p:stCondLst>
                                <p:cond delay="0"/>
                              </p:stCondLst>
                            </p:cTn>
                            <p:tgtEl>
                              <p:spTgt spid="17"/>
                            </p:tgtEl>
                            <p:attrNameLst>
                              <p:attrName>style.visibility</p:attrName>
                            </p:attrNameLst>
                          </p:cBhvr>
                          <p:to>
                            <p:strVal val="visible"/>
                          </p:to>
                        </p:set>
                        <p:anim calcmode="lin" valueType="num" p14:bounceEnd="32000">
                          <p:cBhvr additive="base">
                            <p:cTn dur="750" fill="hold"/>
                            <p:tgtEl>
                              <p:spTgt spid="17"/>
                            </p:tgtEl>
                            <p:attrNameLst>
                              <p:attrName>ppt_x</p:attrName>
                            </p:attrNameLst>
                          </p:cBhvr>
                          <p:tavLst>
                            <p:tav tm="0">
                              <p:val>
                                <p:strVal val="#ppt_x"/>
                              </p:val>
                            </p:tav>
                            <p:tav tm="100000">
                              <p:val>
                                <p:strVal val="#ppt_x"/>
                              </p:val>
                            </p:tav>
                          </p:tavLst>
                        </p:anim>
                        <p:anim calcmode="lin" valueType="num" p14:bounceEnd="32000">
                          <p:cBhvr additive="base">
                            <p:cTn dur="750" fill="hold"/>
                            <p:tgtEl>
                              <p:spTgt spid="17"/>
                            </p:tgtEl>
                            <p:attrNameLst>
                              <p:attrName>ppt_y</p:attrName>
                            </p:attrNameLst>
                          </p:cBhvr>
                          <p:tavLst>
                            <p:tav tm="0">
                              <p:val>
                                <p:strVal val="0-#ppt_h/2"/>
                              </p:val>
                            </p:tav>
                            <p:tav tm="100000">
                              <p:val>
                                <p:strVal val="#ppt_y"/>
                              </p:val>
                            </p:tav>
                          </p:tavLst>
                        </p:anim>
                      </p:childTnLst>
                    </p:cTn>
                  </p:par>
                </p:tnLst>
              </p:tmpl>
              <p:tmpl lvl="2">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Lst>
          </p:bldP>
          <p:bldP spid="3" grpId="0" uiExpand="1">
            <p:tmplLst>
              <p:tmpl>
                <p:tnLst>
                  <p:par>
                    <p:cTn presetID="2" presetClass="entr" presetSubtype="4" decel="100000" fill="hold" nodeType="with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750" fill="hold"/>
                            <p:tgtEl>
                              <p:spTgt spid="3"/>
                            </p:tgtEl>
                            <p:attrNameLst>
                              <p:attrName>ppt_x</p:attrName>
                            </p:attrNameLst>
                          </p:cBhvr>
                          <p:tavLst>
                            <p:tav tm="0">
                              <p:val>
                                <p:strVal val="#ppt_x"/>
                              </p:val>
                            </p:tav>
                            <p:tav tm="100000">
                              <p:val>
                                <p:strVal val="#ppt_x"/>
                              </p:val>
                            </p:tav>
                          </p:tavLst>
                        </p:anim>
                        <p:anim calcmode="lin" valueType="num">
                          <p:cBhvr additive="base">
                            <p:cTn dur="750" fill="hold"/>
                            <p:tgtEl>
                              <p:spTgt spid="3"/>
                            </p:tgtEl>
                            <p:attrNameLst>
                              <p:attrName>ppt_y</p:attrName>
                            </p:attrNameLst>
                          </p:cBhvr>
                          <p:tavLst>
                            <p:tav tm="0">
                              <p:val>
                                <p:strVal val="1+#ppt_h/2"/>
                              </p:val>
                            </p:tav>
                            <p:tav tm="100000">
                              <p:val>
                                <p:strVal val="#ppt_y"/>
                              </p:val>
                            </p:tav>
                          </p:tavLst>
                        </p:anim>
                      </p:childTnLst>
                    </p:cTn>
                  </p:par>
                </p:tnLst>
              </p:tmpl>
            </p:tmplLst>
          </p:bldP>
          <p:bldP spid="12" grpId="0" animBg="1"/>
          <p:bldP spid="14" grpId="0" animBg="1"/>
          <p:bldP spid="15" grpId="0" animBg="1"/>
          <p:bldP spid="20" grpId="0">
            <p:tmplLst>
              <p:tmpl>
                <p:tnLst>
                  <p:par>
                    <p:cTn presetID="2" presetClass="entr" presetSubtype="1" fill="hold" nodeType="withEffect" p14:presetBounceEnd="32000">
                      <p:stCondLst>
                        <p:cond delay="0"/>
                      </p:stCondLst>
                      <p:childTnLst>
                        <p:set>
                          <p:cBhvr>
                            <p:cTn dur="1" fill="hold">
                              <p:stCondLst>
                                <p:cond delay="0"/>
                              </p:stCondLst>
                            </p:cTn>
                            <p:tgtEl>
                              <p:spTgt spid="20"/>
                            </p:tgtEl>
                            <p:attrNameLst>
                              <p:attrName>style.visibility</p:attrName>
                            </p:attrNameLst>
                          </p:cBhvr>
                          <p:to>
                            <p:strVal val="visible"/>
                          </p:to>
                        </p:set>
                        <p:anim calcmode="lin" valueType="num" p14:bounceEnd="32000">
                          <p:cBhvr additive="base">
                            <p:cTn dur="750" fill="hold"/>
                            <p:tgtEl>
                              <p:spTgt spid="20"/>
                            </p:tgtEl>
                            <p:attrNameLst>
                              <p:attrName>ppt_x</p:attrName>
                            </p:attrNameLst>
                          </p:cBhvr>
                          <p:tavLst>
                            <p:tav tm="0">
                              <p:val>
                                <p:strVal val="#ppt_x"/>
                              </p:val>
                            </p:tav>
                            <p:tav tm="100000">
                              <p:val>
                                <p:strVal val="#ppt_x"/>
                              </p:val>
                            </p:tav>
                          </p:tavLst>
                        </p:anim>
                        <p:anim calcmode="lin" valueType="num" p14:bounceEnd="32000">
                          <p:cBhvr additive="base">
                            <p:cTn dur="750" fill="hold"/>
                            <p:tgtEl>
                              <p:spTgt spid="20"/>
                            </p:tgtEl>
                            <p:attrNameLst>
                              <p:attrName>ppt_y</p:attrName>
                            </p:attrNameLst>
                          </p:cBhvr>
                          <p:tavLst>
                            <p:tav tm="0">
                              <p:val>
                                <p:strVal val="0-#ppt_h/2"/>
                              </p:val>
                            </p:tav>
                            <p:tav tm="100000">
                              <p:val>
                                <p:strVal val="#ppt_y"/>
                              </p:val>
                            </p:tav>
                          </p:tavLst>
                        </p:anim>
                      </p:childTnLst>
                    </p:cTn>
                  </p:par>
                </p:tnLst>
              </p:tmpl>
            </p:tmplLst>
          </p:bldP>
          <p:bldP spid="24" grpId="0" uiExpand="1">
            <p:tmplLst>
              <p:tmpl>
                <p:tnLst>
                  <p:par>
                    <p:cTn presetID="2" presetClass="entr" presetSubtype="4" decel="10000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750" fill="hold"/>
                            <p:tgtEl>
                              <p:spTgt spid="24"/>
                            </p:tgtEl>
                            <p:attrNameLst>
                              <p:attrName>ppt_x</p:attrName>
                            </p:attrNameLst>
                          </p:cBhvr>
                          <p:tavLst>
                            <p:tav tm="0">
                              <p:val>
                                <p:strVal val="#ppt_x"/>
                              </p:val>
                            </p:tav>
                            <p:tav tm="100000">
                              <p:val>
                                <p:strVal val="#ppt_x"/>
                              </p:val>
                            </p:tav>
                          </p:tavLst>
                        </p:anim>
                        <p:anim calcmode="lin" valueType="num">
                          <p:cBhvr additive="base">
                            <p:cTn dur="750" fill="hold"/>
                            <p:tgtEl>
                              <p:spTgt spid="24"/>
                            </p:tgtEl>
                            <p:attrNameLst>
                              <p:attrName>ppt_y</p:attrName>
                            </p:attrNameLst>
                          </p:cBhvr>
                          <p:tavLst>
                            <p:tav tm="0">
                              <p:val>
                                <p:strVal val="1+#ppt_h/2"/>
                              </p:val>
                            </p:tav>
                            <p:tav tm="100000">
                              <p:val>
                                <p:strVal val="#ppt_y"/>
                              </p:val>
                            </p:tav>
                          </p:tavLst>
                        </p:anim>
                      </p:childTnLst>
                    </p:cTn>
                  </p:par>
                </p:tnLst>
              </p:tmpl>
            </p:tmplLst>
          </p:bldP>
          <p:bldP spid="25" grpId="0" uiExpand="1">
            <p:tmplLst>
              <p:tmpl>
                <p:tnLst>
                  <p:par>
                    <p:cTn presetID="2" presetClass="entr" presetSubtype="4" decel="100000" fill="hold" nodeType="withEffect">
                      <p:stCondLst>
                        <p:cond delay="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750" fill="hold"/>
                            <p:tgtEl>
                              <p:spTgt spid="25"/>
                            </p:tgtEl>
                            <p:attrNameLst>
                              <p:attrName>ppt_x</p:attrName>
                            </p:attrNameLst>
                          </p:cBhvr>
                          <p:tavLst>
                            <p:tav tm="0">
                              <p:val>
                                <p:strVal val="#ppt_x"/>
                              </p:val>
                            </p:tav>
                            <p:tav tm="100000">
                              <p:val>
                                <p:strVal val="#ppt_x"/>
                              </p:val>
                            </p:tav>
                          </p:tavLst>
                        </p:anim>
                        <p:anim calcmode="lin" valueType="num">
                          <p:cBhvr additive="base">
                            <p:cTn dur="750" fill="hold"/>
                            <p:tgtEl>
                              <p:spTgt spid="25"/>
                            </p:tgtEl>
                            <p:attrNameLst>
                              <p:attrName>ppt_y</p:attrName>
                            </p:attrNameLst>
                          </p:cBhvr>
                          <p:tavLst>
                            <p:tav tm="0">
                              <p:val>
                                <p:strVal val="1+#ppt_h/2"/>
                              </p:val>
                            </p:tav>
                            <p:tav tm="100000">
                              <p:val>
                                <p:strVal val="#ppt_y"/>
                              </p:val>
                            </p:tav>
                          </p:tavLst>
                        </p:anim>
                      </p:childTnLst>
                    </p:cTn>
                  </p:par>
                </p:tnLst>
              </p:tmpl>
            </p:tmplLst>
          </p:bldP>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750" fill="hold"/>
                                            <p:tgtEl>
                                              <p:spTgt spid="12"/>
                                            </p:tgtEl>
                                            <p:attrNameLst>
                                              <p:attrName>ppt_x</p:attrName>
                                            </p:attrNameLst>
                                          </p:cBhvr>
                                          <p:tavLst>
                                            <p:tav tm="0">
                                              <p:val>
                                                <p:strVal val="#ppt_x"/>
                                              </p:val>
                                            </p:tav>
                                            <p:tav tm="100000">
                                              <p:val>
                                                <p:strVal val="#ppt_x"/>
                                              </p:val>
                                            </p:tav>
                                          </p:tavLst>
                                        </p:anim>
                                        <p:anim calcmode="lin" valueType="num">
                                          <p:cBhvr additive="base">
                                            <p:cTn id="8" dur="75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 calcmode="lin" valueType="num">
                                          <p:cBhvr additive="base">
                                            <p:cTn id="11" dur="750" fill="hold"/>
                                            <p:tgtEl>
                                              <p:spTgt spid="17">
                                                <p:txEl>
                                                  <p:pRg st="0" end="0"/>
                                                </p:txEl>
                                              </p:spTgt>
                                            </p:tgtEl>
                                            <p:attrNameLst>
                                              <p:attrName>ppt_x</p:attrName>
                                            </p:attrNameLst>
                                          </p:cBhvr>
                                          <p:tavLst>
                                            <p:tav tm="0">
                                              <p:val>
                                                <p:strVal val="#ppt_x"/>
                                              </p:val>
                                            </p:tav>
                                            <p:tav tm="100000">
                                              <p:val>
                                                <p:strVal val="#ppt_x"/>
                                              </p:val>
                                            </p:tav>
                                          </p:tavLst>
                                        </p:anim>
                                        <p:anim calcmode="lin" valueType="num">
                                          <p:cBhvr additive="base">
                                            <p:cTn id="12" dur="750" fill="hold"/>
                                            <p:tgtEl>
                                              <p:spTgt spid="17">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750" fill="hold"/>
                                            <p:tgtEl>
                                              <p:spTgt spid="3"/>
                                            </p:tgtEl>
                                            <p:attrNameLst>
                                              <p:attrName>ppt_x</p:attrName>
                                            </p:attrNameLst>
                                          </p:cBhvr>
                                          <p:tavLst>
                                            <p:tav tm="0">
                                              <p:val>
                                                <p:strVal val="#ppt_x"/>
                                              </p:val>
                                            </p:tav>
                                            <p:tav tm="100000">
                                              <p:val>
                                                <p:strVal val="#ppt_x"/>
                                              </p:val>
                                            </p:tav>
                                          </p:tavLst>
                                        </p:anim>
                                        <p:anim calcmode="lin" valueType="num">
                                          <p:cBhvr additive="base">
                                            <p:cTn id="16" dur="75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decel="10000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anim calcmode="lin" valueType="num">
                                          <p:cBhvr additive="base">
                                            <p:cTn id="21" dur="750" fill="hold"/>
                                            <p:tgtEl>
                                              <p:spTgt spid="14"/>
                                            </p:tgtEl>
                                            <p:attrNameLst>
                                              <p:attrName>ppt_x</p:attrName>
                                            </p:attrNameLst>
                                          </p:cBhvr>
                                          <p:tavLst>
                                            <p:tav tm="0">
                                              <p:val>
                                                <p:strVal val="#ppt_x"/>
                                              </p:val>
                                            </p:tav>
                                            <p:tav tm="100000">
                                              <p:val>
                                                <p:strVal val="#ppt_x"/>
                                              </p:val>
                                            </p:tav>
                                          </p:tavLst>
                                        </p:anim>
                                        <p:anim calcmode="lin" valueType="num">
                                          <p:cBhvr additive="base">
                                            <p:cTn id="22" dur="750" fill="hold"/>
                                            <p:tgtEl>
                                              <p:spTgt spid="14"/>
                                            </p:tgtEl>
                                            <p:attrNameLst>
                                              <p:attrName>ppt_y</p:attrName>
                                            </p:attrNameLst>
                                          </p:cBhvr>
                                          <p:tavLst>
                                            <p:tav tm="0">
                                              <p:val>
                                                <p:strVal val="1+#ppt_h/2"/>
                                              </p:val>
                                            </p:tav>
                                            <p:tav tm="100000">
                                              <p:val>
                                                <p:strVal val="#ppt_y"/>
                                              </p:val>
                                            </p:tav>
                                          </p:tavLst>
                                        </p:anim>
                                      </p:childTnLst>
                                    </p:cTn>
                                  </p:par>
                                  <p:par>
                                    <p:cTn id="23" presetID="2" presetClass="entr" presetSubtype="1"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anim calcmode="lin" valueType="num">
                                          <p:cBhvr additive="base">
                                            <p:cTn id="25" dur="750" fill="hold"/>
                                            <p:tgtEl>
                                              <p:spTgt spid="20"/>
                                            </p:tgtEl>
                                            <p:attrNameLst>
                                              <p:attrName>ppt_x</p:attrName>
                                            </p:attrNameLst>
                                          </p:cBhvr>
                                          <p:tavLst>
                                            <p:tav tm="0">
                                              <p:val>
                                                <p:strVal val="#ppt_x"/>
                                              </p:val>
                                            </p:tav>
                                            <p:tav tm="100000">
                                              <p:val>
                                                <p:strVal val="#ppt_x"/>
                                              </p:val>
                                            </p:tav>
                                          </p:tavLst>
                                        </p:anim>
                                        <p:anim calcmode="lin" valueType="num">
                                          <p:cBhvr additive="base">
                                            <p:cTn id="26" dur="750" fill="hold"/>
                                            <p:tgtEl>
                                              <p:spTgt spid="20"/>
                                            </p:tgtEl>
                                            <p:attrNameLst>
                                              <p:attrName>ppt_y</p:attrName>
                                            </p:attrNameLst>
                                          </p:cBhvr>
                                          <p:tavLst>
                                            <p:tav tm="0">
                                              <p:val>
                                                <p:strVal val="0-#ppt_h/2"/>
                                              </p:val>
                                            </p:tav>
                                            <p:tav tm="100000">
                                              <p:val>
                                                <p:strVal val="#ppt_y"/>
                                              </p:val>
                                            </p:tav>
                                          </p:tavLst>
                                        </p:anim>
                                      </p:childTnLst>
                                    </p:cTn>
                                  </p:par>
                                  <p:par>
                                    <p:cTn id="27" presetID="2" presetClass="entr" presetSubtype="4" decel="100000" fill="hold" grpId="0" nodeType="withEffect">
                                      <p:stCondLst>
                                        <p:cond delay="0"/>
                                      </p:stCondLst>
                                      <p:childTnLst>
                                        <p:set>
                                          <p:cBhvr>
                                            <p:cTn id="28" dur="1" fill="hold">
                                              <p:stCondLst>
                                                <p:cond delay="0"/>
                                              </p:stCondLst>
                                            </p:cTn>
                                            <p:tgtEl>
                                              <p:spTgt spid="24"/>
                                            </p:tgtEl>
                                            <p:attrNameLst>
                                              <p:attrName>style.visibility</p:attrName>
                                            </p:attrNameLst>
                                          </p:cBhvr>
                                          <p:to>
                                            <p:strVal val="visible"/>
                                          </p:to>
                                        </p:set>
                                        <p:anim calcmode="lin" valueType="num">
                                          <p:cBhvr additive="base">
                                            <p:cTn id="29" dur="750" fill="hold"/>
                                            <p:tgtEl>
                                              <p:spTgt spid="24"/>
                                            </p:tgtEl>
                                            <p:attrNameLst>
                                              <p:attrName>ppt_x</p:attrName>
                                            </p:attrNameLst>
                                          </p:cBhvr>
                                          <p:tavLst>
                                            <p:tav tm="0">
                                              <p:val>
                                                <p:strVal val="#ppt_x"/>
                                              </p:val>
                                            </p:tav>
                                            <p:tav tm="100000">
                                              <p:val>
                                                <p:strVal val="#ppt_x"/>
                                              </p:val>
                                            </p:tav>
                                          </p:tavLst>
                                        </p:anim>
                                        <p:anim calcmode="lin" valueType="num">
                                          <p:cBhvr additive="base">
                                            <p:cTn id="30" dur="75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decel="100000"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anim calcmode="lin" valueType="num">
                                          <p:cBhvr additive="base">
                                            <p:cTn id="35" dur="750" fill="hold"/>
                                            <p:tgtEl>
                                              <p:spTgt spid="15"/>
                                            </p:tgtEl>
                                            <p:attrNameLst>
                                              <p:attrName>ppt_x</p:attrName>
                                            </p:attrNameLst>
                                          </p:cBhvr>
                                          <p:tavLst>
                                            <p:tav tm="0">
                                              <p:val>
                                                <p:strVal val="#ppt_x"/>
                                              </p:val>
                                            </p:tav>
                                            <p:tav tm="100000">
                                              <p:val>
                                                <p:strVal val="#ppt_x"/>
                                              </p:val>
                                            </p:tav>
                                          </p:tavLst>
                                        </p:anim>
                                        <p:anim calcmode="lin" valueType="num">
                                          <p:cBhvr additive="base">
                                            <p:cTn id="36" dur="750" fill="hold"/>
                                            <p:tgtEl>
                                              <p:spTgt spid="15"/>
                                            </p:tgtEl>
                                            <p:attrNameLst>
                                              <p:attrName>ppt_y</p:attrName>
                                            </p:attrNameLst>
                                          </p:cBhvr>
                                          <p:tavLst>
                                            <p:tav tm="0">
                                              <p:val>
                                                <p:strVal val="1+#ppt_h/2"/>
                                              </p:val>
                                            </p:tav>
                                            <p:tav tm="100000">
                                              <p:val>
                                                <p:strVal val="#ppt_y"/>
                                              </p:val>
                                            </p:tav>
                                          </p:tavLst>
                                        </p:anim>
                                      </p:childTnLst>
                                    </p:cTn>
                                  </p:par>
                                  <p:par>
                                    <p:cTn id="37" presetID="2" presetClass="entr" presetSubtype="1" fill="hold" grpId="0" nodeType="withEffect">
                                      <p:stCondLst>
                                        <p:cond delay="0"/>
                                      </p:stCondLst>
                                      <p:childTnLst>
                                        <p:set>
                                          <p:cBhvr>
                                            <p:cTn id="38" dur="1" fill="hold">
                                              <p:stCondLst>
                                                <p:cond delay="0"/>
                                              </p:stCondLst>
                                            </p:cTn>
                                            <p:tgtEl>
                                              <p:spTgt spid="21"/>
                                            </p:tgtEl>
                                            <p:attrNameLst>
                                              <p:attrName>style.visibility</p:attrName>
                                            </p:attrNameLst>
                                          </p:cBhvr>
                                          <p:to>
                                            <p:strVal val="visible"/>
                                          </p:to>
                                        </p:set>
                                        <p:anim calcmode="lin" valueType="num">
                                          <p:cBhvr additive="base">
                                            <p:cTn id="39" dur="750" fill="hold"/>
                                            <p:tgtEl>
                                              <p:spTgt spid="21"/>
                                            </p:tgtEl>
                                            <p:attrNameLst>
                                              <p:attrName>ppt_x</p:attrName>
                                            </p:attrNameLst>
                                          </p:cBhvr>
                                          <p:tavLst>
                                            <p:tav tm="0">
                                              <p:val>
                                                <p:strVal val="#ppt_x"/>
                                              </p:val>
                                            </p:tav>
                                            <p:tav tm="100000">
                                              <p:val>
                                                <p:strVal val="#ppt_x"/>
                                              </p:val>
                                            </p:tav>
                                          </p:tavLst>
                                        </p:anim>
                                        <p:anim calcmode="lin" valueType="num">
                                          <p:cBhvr additive="base">
                                            <p:cTn id="40" dur="750" fill="hold"/>
                                            <p:tgtEl>
                                              <p:spTgt spid="21"/>
                                            </p:tgtEl>
                                            <p:attrNameLst>
                                              <p:attrName>ppt_y</p:attrName>
                                            </p:attrNameLst>
                                          </p:cBhvr>
                                          <p:tavLst>
                                            <p:tav tm="0">
                                              <p:val>
                                                <p:strVal val="0-#ppt_h/2"/>
                                              </p:val>
                                            </p:tav>
                                            <p:tav tm="100000">
                                              <p:val>
                                                <p:strVal val="#ppt_y"/>
                                              </p:val>
                                            </p:tav>
                                          </p:tavLst>
                                        </p:anim>
                                      </p:childTnLst>
                                    </p:cTn>
                                  </p:par>
                                  <p:par>
                                    <p:cTn id="41" presetID="2" presetClass="entr" presetSubtype="4" decel="100000" fill="hold" grpId="0" nodeType="withEffect">
                                      <p:stCondLst>
                                        <p:cond delay="0"/>
                                      </p:stCondLst>
                                      <p:childTnLst>
                                        <p:set>
                                          <p:cBhvr>
                                            <p:cTn id="42" dur="1" fill="hold">
                                              <p:stCondLst>
                                                <p:cond delay="0"/>
                                              </p:stCondLst>
                                            </p:cTn>
                                            <p:tgtEl>
                                              <p:spTgt spid="25"/>
                                            </p:tgtEl>
                                            <p:attrNameLst>
                                              <p:attrName>style.visibility</p:attrName>
                                            </p:attrNameLst>
                                          </p:cBhvr>
                                          <p:to>
                                            <p:strVal val="visible"/>
                                          </p:to>
                                        </p:set>
                                        <p:anim calcmode="lin" valueType="num">
                                          <p:cBhvr additive="base">
                                            <p:cTn id="43" dur="750" fill="hold"/>
                                            <p:tgtEl>
                                              <p:spTgt spid="25"/>
                                            </p:tgtEl>
                                            <p:attrNameLst>
                                              <p:attrName>ppt_x</p:attrName>
                                            </p:attrNameLst>
                                          </p:cBhvr>
                                          <p:tavLst>
                                            <p:tav tm="0">
                                              <p:val>
                                                <p:strVal val="#ppt_x"/>
                                              </p:val>
                                            </p:tav>
                                            <p:tav tm="100000">
                                              <p:val>
                                                <p:strVal val="#ppt_x"/>
                                              </p:val>
                                            </p:tav>
                                          </p:tavLst>
                                        </p:anim>
                                        <p:anim calcmode="lin" valueType="num">
                                          <p:cBhvr additive="base">
                                            <p:cTn id="44" dur="750" fill="hold"/>
                                            <p:tgtEl>
                                              <p:spTgt spid="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tmplLst>
              <p:tmpl>
                <p:tnLst>
                  <p:par>
                    <p:cTn presetID="2" presetClass="entr" presetSubtype="1" fill="hold" nodeType="withEffect">
                      <p:stCondLst>
                        <p:cond delay="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750" fill="hold"/>
                            <p:tgtEl>
                              <p:spTgt spid="21"/>
                            </p:tgtEl>
                            <p:attrNameLst>
                              <p:attrName>ppt_x</p:attrName>
                            </p:attrNameLst>
                          </p:cBhvr>
                          <p:tavLst>
                            <p:tav tm="0">
                              <p:val>
                                <p:strVal val="#ppt_x"/>
                              </p:val>
                            </p:tav>
                            <p:tav tm="100000">
                              <p:val>
                                <p:strVal val="#ppt_x"/>
                              </p:val>
                            </p:tav>
                          </p:tavLst>
                        </p:anim>
                        <p:anim calcmode="lin" valueType="num">
                          <p:cBhvr additive="base">
                            <p:cTn dur="750" fill="hold"/>
                            <p:tgtEl>
                              <p:spTgt spid="21"/>
                            </p:tgtEl>
                            <p:attrNameLst>
                              <p:attrName>ppt_y</p:attrName>
                            </p:attrNameLst>
                          </p:cBhvr>
                          <p:tavLst>
                            <p:tav tm="0">
                              <p:val>
                                <p:strVal val="0-#ppt_h/2"/>
                              </p:val>
                            </p:tav>
                            <p:tav tm="100000">
                              <p:val>
                                <p:strVal val="#ppt_y"/>
                              </p:val>
                            </p:tav>
                          </p:tavLst>
                        </p:anim>
                      </p:childTnLst>
                    </p:cTn>
                  </p:par>
                </p:tnLst>
              </p:tmpl>
            </p:tmplLst>
          </p:bldP>
          <p:bldP spid="17" grpId="0" uiExpand="1" build="p">
            <p:tmplLst>
              <p:tmpl lvl="1">
                <p:tnLst>
                  <p:par>
                    <p:cTn presetID="2" presetClass="entr" presetSubtype="1"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0-#ppt_h/2"/>
                              </p:val>
                            </p:tav>
                            <p:tav tm="100000">
                              <p:val>
                                <p:strVal val="#ppt_y"/>
                              </p:val>
                            </p:tav>
                          </p:tavLst>
                        </p:anim>
                      </p:childTnLst>
                    </p:cTn>
                  </p:par>
                </p:tnLst>
              </p:tmpl>
              <p:tmpl lvl="2">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Lst>
          </p:bldP>
          <p:bldP spid="3" grpId="0" uiExpand="1">
            <p:tmplLst>
              <p:tmpl>
                <p:tnLst>
                  <p:par>
                    <p:cTn presetID="2" presetClass="entr" presetSubtype="4" decel="100000" fill="hold" nodeType="with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750" fill="hold"/>
                            <p:tgtEl>
                              <p:spTgt spid="3"/>
                            </p:tgtEl>
                            <p:attrNameLst>
                              <p:attrName>ppt_x</p:attrName>
                            </p:attrNameLst>
                          </p:cBhvr>
                          <p:tavLst>
                            <p:tav tm="0">
                              <p:val>
                                <p:strVal val="#ppt_x"/>
                              </p:val>
                            </p:tav>
                            <p:tav tm="100000">
                              <p:val>
                                <p:strVal val="#ppt_x"/>
                              </p:val>
                            </p:tav>
                          </p:tavLst>
                        </p:anim>
                        <p:anim calcmode="lin" valueType="num">
                          <p:cBhvr additive="base">
                            <p:cTn dur="750" fill="hold"/>
                            <p:tgtEl>
                              <p:spTgt spid="3"/>
                            </p:tgtEl>
                            <p:attrNameLst>
                              <p:attrName>ppt_y</p:attrName>
                            </p:attrNameLst>
                          </p:cBhvr>
                          <p:tavLst>
                            <p:tav tm="0">
                              <p:val>
                                <p:strVal val="1+#ppt_h/2"/>
                              </p:val>
                            </p:tav>
                            <p:tav tm="100000">
                              <p:val>
                                <p:strVal val="#ppt_y"/>
                              </p:val>
                            </p:tav>
                          </p:tavLst>
                        </p:anim>
                      </p:childTnLst>
                    </p:cTn>
                  </p:par>
                </p:tnLst>
              </p:tmpl>
            </p:tmplLst>
          </p:bldP>
          <p:bldP spid="12" grpId="0" animBg="1"/>
          <p:bldP spid="14" grpId="0" animBg="1"/>
          <p:bldP spid="15" grpId="0" animBg="1"/>
          <p:bldP spid="20" grpId="0">
            <p:tmplLst>
              <p:tmpl>
                <p:tnLst>
                  <p:par>
                    <p:cTn presetID="2" presetClass="entr" presetSubtype="1" fill="hold" nodeType="with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750" fill="hold"/>
                            <p:tgtEl>
                              <p:spTgt spid="20"/>
                            </p:tgtEl>
                            <p:attrNameLst>
                              <p:attrName>ppt_x</p:attrName>
                            </p:attrNameLst>
                          </p:cBhvr>
                          <p:tavLst>
                            <p:tav tm="0">
                              <p:val>
                                <p:strVal val="#ppt_x"/>
                              </p:val>
                            </p:tav>
                            <p:tav tm="100000">
                              <p:val>
                                <p:strVal val="#ppt_x"/>
                              </p:val>
                            </p:tav>
                          </p:tavLst>
                        </p:anim>
                        <p:anim calcmode="lin" valueType="num">
                          <p:cBhvr additive="base">
                            <p:cTn dur="750" fill="hold"/>
                            <p:tgtEl>
                              <p:spTgt spid="20"/>
                            </p:tgtEl>
                            <p:attrNameLst>
                              <p:attrName>ppt_y</p:attrName>
                            </p:attrNameLst>
                          </p:cBhvr>
                          <p:tavLst>
                            <p:tav tm="0">
                              <p:val>
                                <p:strVal val="0-#ppt_h/2"/>
                              </p:val>
                            </p:tav>
                            <p:tav tm="100000">
                              <p:val>
                                <p:strVal val="#ppt_y"/>
                              </p:val>
                            </p:tav>
                          </p:tavLst>
                        </p:anim>
                      </p:childTnLst>
                    </p:cTn>
                  </p:par>
                </p:tnLst>
              </p:tmpl>
            </p:tmplLst>
          </p:bldP>
          <p:bldP spid="24" grpId="0" uiExpand="1">
            <p:tmplLst>
              <p:tmpl>
                <p:tnLst>
                  <p:par>
                    <p:cTn presetID="2" presetClass="entr" presetSubtype="4" decel="10000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750" fill="hold"/>
                            <p:tgtEl>
                              <p:spTgt spid="24"/>
                            </p:tgtEl>
                            <p:attrNameLst>
                              <p:attrName>ppt_x</p:attrName>
                            </p:attrNameLst>
                          </p:cBhvr>
                          <p:tavLst>
                            <p:tav tm="0">
                              <p:val>
                                <p:strVal val="#ppt_x"/>
                              </p:val>
                            </p:tav>
                            <p:tav tm="100000">
                              <p:val>
                                <p:strVal val="#ppt_x"/>
                              </p:val>
                            </p:tav>
                          </p:tavLst>
                        </p:anim>
                        <p:anim calcmode="lin" valueType="num">
                          <p:cBhvr additive="base">
                            <p:cTn dur="750" fill="hold"/>
                            <p:tgtEl>
                              <p:spTgt spid="24"/>
                            </p:tgtEl>
                            <p:attrNameLst>
                              <p:attrName>ppt_y</p:attrName>
                            </p:attrNameLst>
                          </p:cBhvr>
                          <p:tavLst>
                            <p:tav tm="0">
                              <p:val>
                                <p:strVal val="1+#ppt_h/2"/>
                              </p:val>
                            </p:tav>
                            <p:tav tm="100000">
                              <p:val>
                                <p:strVal val="#ppt_y"/>
                              </p:val>
                            </p:tav>
                          </p:tavLst>
                        </p:anim>
                      </p:childTnLst>
                    </p:cTn>
                  </p:par>
                </p:tnLst>
              </p:tmpl>
            </p:tmplLst>
          </p:bldP>
          <p:bldP spid="25" grpId="0" uiExpand="1">
            <p:tmplLst>
              <p:tmpl>
                <p:tnLst>
                  <p:par>
                    <p:cTn presetID="2" presetClass="entr" presetSubtype="4" decel="100000" fill="hold" nodeType="withEffect">
                      <p:stCondLst>
                        <p:cond delay="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750" fill="hold"/>
                            <p:tgtEl>
                              <p:spTgt spid="25"/>
                            </p:tgtEl>
                            <p:attrNameLst>
                              <p:attrName>ppt_x</p:attrName>
                            </p:attrNameLst>
                          </p:cBhvr>
                          <p:tavLst>
                            <p:tav tm="0">
                              <p:val>
                                <p:strVal val="#ppt_x"/>
                              </p:val>
                            </p:tav>
                            <p:tav tm="100000">
                              <p:val>
                                <p:strVal val="#ppt_x"/>
                              </p:val>
                            </p:tav>
                          </p:tavLst>
                        </p:anim>
                        <p:anim calcmode="lin" valueType="num">
                          <p:cBhvr additive="base">
                            <p:cTn dur="750" fill="hold"/>
                            <p:tgtEl>
                              <p:spTgt spid="25"/>
                            </p:tgtEl>
                            <p:attrNameLst>
                              <p:attrName>ppt_y</p:attrName>
                            </p:attrNameLst>
                          </p:cBhvr>
                          <p:tavLst>
                            <p:tav tm="0">
                              <p:val>
                                <p:strVal val="1+#ppt_h/2"/>
                              </p:val>
                            </p:tav>
                            <p:tav tm="100000">
                              <p:val>
                                <p:strVal val="#ppt_y"/>
                              </p:val>
                            </p:tav>
                          </p:tavLst>
                        </p:anim>
                      </p:childTnLst>
                    </p:cTn>
                  </p:par>
                </p:tnLst>
              </p:tmpl>
            </p:tmplLst>
          </p:bldP>
        </p:bldLst>
      </p:timing>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29661" y="233153"/>
            <a:ext cx="11375536" cy="762786"/>
          </a:xfrm>
        </p:spPr>
        <p:txBody>
          <a:bodyPr/>
          <a:lstStyle>
            <a:lvl1pPr>
              <a:defRPr>
                <a:solidFill>
                  <a:schemeClr val="accent6"/>
                </a:solidFill>
              </a:defRPr>
            </a:lvl1pPr>
          </a:lstStyle>
          <a:p>
            <a:r>
              <a:rPr lang="en-US" dirty="0"/>
              <a:t>Click to edit Master title style</a:t>
            </a:r>
          </a:p>
        </p:txBody>
      </p:sp>
      <p:sp>
        <p:nvSpPr>
          <p:cNvPr id="5" name="Text Placeholder 4"/>
          <p:cNvSpPr>
            <a:spLocks noGrp="1"/>
          </p:cNvSpPr>
          <p:nvPr>
            <p:ph type="body" sz="quarter" idx="10"/>
          </p:nvPr>
        </p:nvSpPr>
        <p:spPr>
          <a:xfrm>
            <a:off x="529661" y="1476621"/>
            <a:ext cx="11375536" cy="2233625"/>
          </a:xfrm>
          <a:prstGeom prst="rect">
            <a:avLst/>
          </a:prstGeom>
        </p:spPr>
        <p:txBody>
          <a:bodyPr/>
          <a:lstStyle>
            <a:lvl1pPr marL="217421" indent="-217421">
              <a:buFont typeface="Wingdings" pitchFamily="2" charset="2"/>
              <a:buChar char=""/>
              <a:defRPr sz="3061">
                <a:solidFill>
                  <a:srgbClr val="333333"/>
                </a:solidFill>
              </a:defRPr>
            </a:lvl1pPr>
            <a:lvl2pPr marL="395973" indent="-178553">
              <a:buFont typeface="Wingdings" pitchFamily="2" charset="2"/>
              <a:buChar char=""/>
              <a:defRPr>
                <a:solidFill>
                  <a:srgbClr val="333333"/>
                </a:solidFill>
                <a:latin typeface="+mn-lt"/>
              </a:defRPr>
            </a:lvl2pPr>
            <a:lvl3pPr marL="567239" indent="-171265">
              <a:buFont typeface="Wingdings" pitchFamily="2" charset="2"/>
              <a:buChar char=""/>
              <a:tabLst/>
              <a:defRPr>
                <a:solidFill>
                  <a:srgbClr val="333333"/>
                </a:solidFill>
                <a:latin typeface="+mn-lt"/>
              </a:defRPr>
            </a:lvl3pPr>
            <a:lvl4pPr marL="699634" indent="-132396">
              <a:buFont typeface="Wingdings" pitchFamily="2" charset="2"/>
              <a:buChar char=""/>
              <a:defRPr>
                <a:solidFill>
                  <a:srgbClr val="333333"/>
                </a:solidFill>
                <a:latin typeface="+mn-lt"/>
              </a:defRPr>
            </a:lvl4pPr>
            <a:lvl5pPr marL="832030" indent="-132396">
              <a:buFont typeface="Wingdings" pitchFamily="2" charset="2"/>
              <a:buChar char=""/>
              <a:tabLst/>
              <a:defRPr>
                <a:solidFill>
                  <a:srgbClr val="333333"/>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3111726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34975" y="449264"/>
            <a:ext cx="11563350" cy="77311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1062084183"/>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cSld name="Blank - WHITE">
    <p:bg>
      <p:bgPr>
        <a:solidFill>
          <a:srgbClr val="FFFFF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01491821"/>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3D86C2-808F-4E8B-B355-F5873DF9048E}"/>
              </a:ext>
            </a:extLst>
          </p:cNvPr>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endParaRPr lang="en-GB"/>
          </a:p>
        </p:txBody>
      </p:sp>
      <p:sp>
        <p:nvSpPr>
          <p:cNvPr id="3" name="Subtitle 2">
            <a:extLst>
              <a:ext uri="{FF2B5EF4-FFF2-40B4-BE49-F238E27FC236}">
                <a16:creationId xmlns:a16="http://schemas.microsoft.com/office/drawing/2014/main" id="{8DCCEDBD-DA8B-4E50-9C70-0F5BC991B22B}"/>
              </a:ext>
            </a:extLst>
          </p:cNvPr>
          <p:cNvSpPr>
            <a:spLocks noGrp="1"/>
          </p:cNvSpPr>
          <p:nvPr>
            <p:ph type="subTitle" idx="1"/>
          </p:nvPr>
        </p:nvSpPr>
        <p:spPr>
          <a:xfrm>
            <a:off x="1554560" y="3673745"/>
            <a:ext cx="9327356" cy="1688724"/>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FFC08639-C2A2-4A3F-9183-69E216E8DE03}"/>
              </a:ext>
            </a:extLst>
          </p:cNvPr>
          <p:cNvSpPr>
            <a:spLocks noGrp="1"/>
          </p:cNvSpPr>
          <p:nvPr>
            <p:ph type="dt" sz="half" idx="10"/>
          </p:nvPr>
        </p:nvSpPr>
        <p:spPr/>
        <p:txBody>
          <a:bodyPr/>
          <a:lstStyle/>
          <a:p>
            <a:fld id="{F70D635B-365E-4B72-BC12-CD19A0D1B0E5}" type="datetimeFigureOut">
              <a:rPr lang="en-GB" smtClean="0"/>
              <a:t>29/07/2021</a:t>
            </a:fld>
            <a:endParaRPr lang="en-GB"/>
          </a:p>
        </p:txBody>
      </p:sp>
      <p:sp>
        <p:nvSpPr>
          <p:cNvPr id="5" name="Footer Placeholder 4">
            <a:extLst>
              <a:ext uri="{FF2B5EF4-FFF2-40B4-BE49-F238E27FC236}">
                <a16:creationId xmlns:a16="http://schemas.microsoft.com/office/drawing/2014/main" id="{2C346EE5-39C4-4591-A18A-EC96FF77B18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79446189-0F03-4C97-89E8-28AC01BB3ECD}"/>
              </a:ext>
            </a:extLst>
          </p:cNvPr>
          <p:cNvSpPr>
            <a:spLocks noGrp="1"/>
          </p:cNvSpPr>
          <p:nvPr>
            <p:ph type="sldNum" sz="quarter" idx="12"/>
          </p:nvPr>
        </p:nvSpPr>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209870075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BB6B6F-C9CB-40A7-AAEA-F79AC60FA4A7}"/>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E40A914C-A1BA-455F-B834-96E7D2914BB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5EABC02-54BF-42E3-865D-42FF3186BAEE}"/>
              </a:ext>
            </a:extLst>
          </p:cNvPr>
          <p:cNvSpPr>
            <a:spLocks noGrp="1"/>
          </p:cNvSpPr>
          <p:nvPr>
            <p:ph type="dt" sz="half" idx="10"/>
          </p:nvPr>
        </p:nvSpPr>
        <p:spPr/>
        <p:txBody>
          <a:bodyPr/>
          <a:lstStyle/>
          <a:p>
            <a:fld id="{F70D635B-365E-4B72-BC12-CD19A0D1B0E5}" type="datetimeFigureOut">
              <a:rPr lang="en-GB" smtClean="0"/>
              <a:t>29/07/2021</a:t>
            </a:fld>
            <a:endParaRPr lang="en-GB"/>
          </a:p>
        </p:txBody>
      </p:sp>
      <p:sp>
        <p:nvSpPr>
          <p:cNvPr id="5" name="Footer Placeholder 4">
            <a:extLst>
              <a:ext uri="{FF2B5EF4-FFF2-40B4-BE49-F238E27FC236}">
                <a16:creationId xmlns:a16="http://schemas.microsoft.com/office/drawing/2014/main" id="{DD3C343C-EE55-45E1-98B8-6C3EB4B4DF2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3BC8FE7-2AB1-419A-B054-C1A7CBEE7A23}"/>
              </a:ext>
            </a:extLst>
          </p:cNvPr>
          <p:cNvSpPr>
            <a:spLocks noGrp="1"/>
          </p:cNvSpPr>
          <p:nvPr>
            <p:ph type="sldNum" sz="quarter" idx="12"/>
          </p:nvPr>
        </p:nvSpPr>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419895400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AD66BF-C31E-4A9F-972E-8D9D94201364}"/>
              </a:ext>
            </a:extLst>
          </p:cNvPr>
          <p:cNvSpPr>
            <a:spLocks noGrp="1"/>
          </p:cNvSpPr>
          <p:nvPr>
            <p:ph type="title"/>
          </p:nvPr>
        </p:nvSpPr>
        <p:spPr>
          <a:xfrm>
            <a:off x="848530" y="1743775"/>
            <a:ext cx="10726460" cy="2909528"/>
          </a:xfrm>
        </p:spPr>
        <p:txBody>
          <a:bodyPr anchor="b"/>
          <a:lstStyle>
            <a:lvl1pPr>
              <a:defRPr sz="6119"/>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48B6B45A-41A4-4350-8DC6-BB3D6A64DC61}"/>
              </a:ext>
            </a:extLst>
          </p:cNvPr>
          <p:cNvSpPr>
            <a:spLocks noGrp="1"/>
          </p:cNvSpPr>
          <p:nvPr>
            <p:ph type="body" idx="1"/>
          </p:nvPr>
        </p:nvSpPr>
        <p:spPr>
          <a:xfrm>
            <a:off x="848530" y="4680828"/>
            <a:ext cx="10726460" cy="1530052"/>
          </a:xfrm>
        </p:spPr>
        <p:txBody>
          <a:bodyPr/>
          <a:lstStyle>
            <a:lvl1pPr marL="0" indent="0">
              <a:buNone/>
              <a:defRPr sz="2448">
                <a:solidFill>
                  <a:schemeClr val="tx1">
                    <a:tint val="75000"/>
                  </a:schemeClr>
                </a:solidFill>
              </a:defRPr>
            </a:lvl1pPr>
            <a:lvl2pPr marL="466298" indent="0">
              <a:buNone/>
              <a:defRPr sz="2040">
                <a:solidFill>
                  <a:schemeClr val="tx1">
                    <a:tint val="75000"/>
                  </a:schemeClr>
                </a:solidFill>
              </a:defRPr>
            </a:lvl2pPr>
            <a:lvl3pPr marL="932597" indent="0">
              <a:buNone/>
              <a:defRPr sz="1836">
                <a:solidFill>
                  <a:schemeClr val="tx1">
                    <a:tint val="75000"/>
                  </a:schemeClr>
                </a:solidFill>
              </a:defRPr>
            </a:lvl3pPr>
            <a:lvl4pPr marL="1398895" indent="0">
              <a:buNone/>
              <a:defRPr sz="1632">
                <a:solidFill>
                  <a:schemeClr val="tx1">
                    <a:tint val="75000"/>
                  </a:schemeClr>
                </a:solidFill>
              </a:defRPr>
            </a:lvl4pPr>
            <a:lvl5pPr marL="1865193" indent="0">
              <a:buNone/>
              <a:defRPr sz="1632">
                <a:solidFill>
                  <a:schemeClr val="tx1">
                    <a:tint val="75000"/>
                  </a:schemeClr>
                </a:solidFill>
              </a:defRPr>
            </a:lvl5pPr>
            <a:lvl6pPr marL="2331491" indent="0">
              <a:buNone/>
              <a:defRPr sz="1632">
                <a:solidFill>
                  <a:schemeClr val="tx1">
                    <a:tint val="75000"/>
                  </a:schemeClr>
                </a:solidFill>
              </a:defRPr>
            </a:lvl6pPr>
            <a:lvl7pPr marL="2797790" indent="0">
              <a:buNone/>
              <a:defRPr sz="1632">
                <a:solidFill>
                  <a:schemeClr val="tx1">
                    <a:tint val="75000"/>
                  </a:schemeClr>
                </a:solidFill>
              </a:defRPr>
            </a:lvl7pPr>
            <a:lvl8pPr marL="3264088" indent="0">
              <a:buNone/>
              <a:defRPr sz="1632">
                <a:solidFill>
                  <a:schemeClr val="tx1">
                    <a:tint val="75000"/>
                  </a:schemeClr>
                </a:solidFill>
              </a:defRPr>
            </a:lvl8pPr>
            <a:lvl9pPr marL="3730386" indent="0">
              <a:buNone/>
              <a:defRPr sz="1632">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F8AA90D-F841-4113-BB27-DCC90529C062}"/>
              </a:ext>
            </a:extLst>
          </p:cNvPr>
          <p:cNvSpPr>
            <a:spLocks noGrp="1"/>
          </p:cNvSpPr>
          <p:nvPr>
            <p:ph type="dt" sz="half" idx="10"/>
          </p:nvPr>
        </p:nvSpPr>
        <p:spPr/>
        <p:txBody>
          <a:bodyPr/>
          <a:lstStyle/>
          <a:p>
            <a:fld id="{F70D635B-365E-4B72-BC12-CD19A0D1B0E5}" type="datetimeFigureOut">
              <a:rPr lang="en-GB" smtClean="0"/>
              <a:t>29/07/2021</a:t>
            </a:fld>
            <a:endParaRPr lang="en-GB"/>
          </a:p>
        </p:txBody>
      </p:sp>
      <p:sp>
        <p:nvSpPr>
          <p:cNvPr id="5" name="Footer Placeholder 4">
            <a:extLst>
              <a:ext uri="{FF2B5EF4-FFF2-40B4-BE49-F238E27FC236}">
                <a16:creationId xmlns:a16="http://schemas.microsoft.com/office/drawing/2014/main" id="{BDAE6462-2161-4273-AF5A-A0AA7EC0B88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44F9D1A-4F10-464F-9017-1131727A2AD7}"/>
              </a:ext>
            </a:extLst>
          </p:cNvPr>
          <p:cNvSpPr>
            <a:spLocks noGrp="1"/>
          </p:cNvSpPr>
          <p:nvPr>
            <p:ph type="sldNum" sz="quarter" idx="12"/>
          </p:nvPr>
        </p:nvSpPr>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403376515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29B590-C6CB-47D6-850D-73AF17E69431}"/>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4FB3E65C-0653-4B12-A30C-09642AAAA31A}"/>
              </a:ext>
            </a:extLst>
          </p:cNvPr>
          <p:cNvSpPr>
            <a:spLocks noGrp="1"/>
          </p:cNvSpPr>
          <p:nvPr>
            <p:ph sz="half" idx="1"/>
          </p:nvPr>
        </p:nvSpPr>
        <p:spPr>
          <a:xfrm>
            <a:off x="855008" y="1861968"/>
            <a:ext cx="5285502" cy="4437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CB531314-E4F1-4C39-B188-C0AB7A8DF546}"/>
              </a:ext>
            </a:extLst>
          </p:cNvPr>
          <p:cNvSpPr>
            <a:spLocks noGrp="1"/>
          </p:cNvSpPr>
          <p:nvPr>
            <p:ph sz="half" idx="2"/>
          </p:nvPr>
        </p:nvSpPr>
        <p:spPr>
          <a:xfrm>
            <a:off x="6295965" y="1861968"/>
            <a:ext cx="5285502" cy="4437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BB02F392-3208-41C9-A976-04AD499AC3AA}"/>
              </a:ext>
            </a:extLst>
          </p:cNvPr>
          <p:cNvSpPr>
            <a:spLocks noGrp="1"/>
          </p:cNvSpPr>
          <p:nvPr>
            <p:ph type="dt" sz="half" idx="10"/>
          </p:nvPr>
        </p:nvSpPr>
        <p:spPr/>
        <p:txBody>
          <a:bodyPr/>
          <a:lstStyle/>
          <a:p>
            <a:fld id="{F70D635B-365E-4B72-BC12-CD19A0D1B0E5}" type="datetimeFigureOut">
              <a:rPr lang="en-GB" smtClean="0"/>
              <a:t>29/07/2021</a:t>
            </a:fld>
            <a:endParaRPr lang="en-GB"/>
          </a:p>
        </p:txBody>
      </p:sp>
      <p:sp>
        <p:nvSpPr>
          <p:cNvPr id="6" name="Footer Placeholder 5">
            <a:extLst>
              <a:ext uri="{FF2B5EF4-FFF2-40B4-BE49-F238E27FC236}">
                <a16:creationId xmlns:a16="http://schemas.microsoft.com/office/drawing/2014/main" id="{26A32AA5-0BA5-4610-AB21-DA05D1927DF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3258359C-34B4-47D8-88A0-5CCF9573BBAE}"/>
              </a:ext>
            </a:extLst>
          </p:cNvPr>
          <p:cNvSpPr>
            <a:spLocks noGrp="1"/>
          </p:cNvSpPr>
          <p:nvPr>
            <p:ph type="sldNum" sz="quarter" idx="12"/>
          </p:nvPr>
        </p:nvSpPr>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170216973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D2B18-506E-4AE7-88E6-FF1316FBE830}"/>
              </a:ext>
            </a:extLst>
          </p:cNvPr>
          <p:cNvSpPr>
            <a:spLocks noGrp="1"/>
          </p:cNvSpPr>
          <p:nvPr>
            <p:ph type="title"/>
          </p:nvPr>
        </p:nvSpPr>
        <p:spPr>
          <a:xfrm>
            <a:off x="856627" y="372394"/>
            <a:ext cx="10726460" cy="1351952"/>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A1EEC2A4-05CB-47C7-AA85-36AC9D0DE26B}"/>
              </a:ext>
            </a:extLst>
          </p:cNvPr>
          <p:cNvSpPr>
            <a:spLocks noGrp="1"/>
          </p:cNvSpPr>
          <p:nvPr>
            <p:ph type="body" idx="1"/>
          </p:nvPr>
        </p:nvSpPr>
        <p:spPr>
          <a:xfrm>
            <a:off x="856628" y="1714631"/>
            <a:ext cx="5261211"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4" name="Content Placeholder 3">
            <a:extLst>
              <a:ext uri="{FF2B5EF4-FFF2-40B4-BE49-F238E27FC236}">
                <a16:creationId xmlns:a16="http://schemas.microsoft.com/office/drawing/2014/main" id="{A0CB9FE4-8B33-4819-8D3B-AD817B4FC4A8}"/>
              </a:ext>
            </a:extLst>
          </p:cNvPr>
          <p:cNvSpPr>
            <a:spLocks noGrp="1"/>
          </p:cNvSpPr>
          <p:nvPr>
            <p:ph sz="half" idx="2"/>
          </p:nvPr>
        </p:nvSpPr>
        <p:spPr>
          <a:xfrm>
            <a:off x="856628" y="2554944"/>
            <a:ext cx="5261211" cy="37579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4597A4F2-2E03-4A51-B99F-0D8A1403E6A9}"/>
              </a:ext>
            </a:extLst>
          </p:cNvPr>
          <p:cNvSpPr>
            <a:spLocks noGrp="1"/>
          </p:cNvSpPr>
          <p:nvPr>
            <p:ph type="body" sz="quarter" idx="3"/>
          </p:nvPr>
        </p:nvSpPr>
        <p:spPr>
          <a:xfrm>
            <a:off x="6295965" y="1714631"/>
            <a:ext cx="5287122"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6" name="Content Placeholder 5">
            <a:extLst>
              <a:ext uri="{FF2B5EF4-FFF2-40B4-BE49-F238E27FC236}">
                <a16:creationId xmlns:a16="http://schemas.microsoft.com/office/drawing/2014/main" id="{DC4C0AD7-8E94-4FCC-A079-21DC5CD0C131}"/>
              </a:ext>
            </a:extLst>
          </p:cNvPr>
          <p:cNvSpPr>
            <a:spLocks noGrp="1"/>
          </p:cNvSpPr>
          <p:nvPr>
            <p:ph sz="quarter" idx="4"/>
          </p:nvPr>
        </p:nvSpPr>
        <p:spPr>
          <a:xfrm>
            <a:off x="6295965" y="2554944"/>
            <a:ext cx="5287122" cy="37579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15E53F1B-43EB-42AD-9F64-BCD5EBF8ADF3}"/>
              </a:ext>
            </a:extLst>
          </p:cNvPr>
          <p:cNvSpPr>
            <a:spLocks noGrp="1"/>
          </p:cNvSpPr>
          <p:nvPr>
            <p:ph type="dt" sz="half" idx="10"/>
          </p:nvPr>
        </p:nvSpPr>
        <p:spPr/>
        <p:txBody>
          <a:bodyPr/>
          <a:lstStyle/>
          <a:p>
            <a:fld id="{F70D635B-365E-4B72-BC12-CD19A0D1B0E5}" type="datetimeFigureOut">
              <a:rPr lang="en-GB" smtClean="0"/>
              <a:t>29/07/2021</a:t>
            </a:fld>
            <a:endParaRPr lang="en-GB"/>
          </a:p>
        </p:txBody>
      </p:sp>
      <p:sp>
        <p:nvSpPr>
          <p:cNvPr id="8" name="Footer Placeholder 7">
            <a:extLst>
              <a:ext uri="{FF2B5EF4-FFF2-40B4-BE49-F238E27FC236}">
                <a16:creationId xmlns:a16="http://schemas.microsoft.com/office/drawing/2014/main" id="{92732F73-E6F8-41F5-BFAB-FE899AACB079}"/>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C0687821-1319-40E4-BD45-A605F8ED202C}"/>
              </a:ext>
            </a:extLst>
          </p:cNvPr>
          <p:cNvSpPr>
            <a:spLocks noGrp="1"/>
          </p:cNvSpPr>
          <p:nvPr>
            <p:ph type="sldNum" sz="quarter" idx="12"/>
          </p:nvPr>
        </p:nvSpPr>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153083033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F9EBC-E927-41C9-9295-39AC2A64FB11}"/>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B167D969-5303-487B-AB7C-915834495284}"/>
              </a:ext>
            </a:extLst>
          </p:cNvPr>
          <p:cNvSpPr>
            <a:spLocks noGrp="1"/>
          </p:cNvSpPr>
          <p:nvPr>
            <p:ph type="dt" sz="half" idx="10"/>
          </p:nvPr>
        </p:nvSpPr>
        <p:spPr/>
        <p:txBody>
          <a:bodyPr/>
          <a:lstStyle/>
          <a:p>
            <a:fld id="{F70D635B-365E-4B72-BC12-CD19A0D1B0E5}" type="datetimeFigureOut">
              <a:rPr lang="en-GB" smtClean="0"/>
              <a:t>29/07/2021</a:t>
            </a:fld>
            <a:endParaRPr lang="en-GB"/>
          </a:p>
        </p:txBody>
      </p:sp>
      <p:sp>
        <p:nvSpPr>
          <p:cNvPr id="4" name="Footer Placeholder 3">
            <a:extLst>
              <a:ext uri="{FF2B5EF4-FFF2-40B4-BE49-F238E27FC236}">
                <a16:creationId xmlns:a16="http://schemas.microsoft.com/office/drawing/2014/main" id="{A57FFE07-9DEC-44F6-8055-DB8D6B685FCF}"/>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01551E2C-63D4-445E-B122-B1BDA4AB0B51}"/>
              </a:ext>
            </a:extLst>
          </p:cNvPr>
          <p:cNvSpPr>
            <a:spLocks noGrp="1"/>
          </p:cNvSpPr>
          <p:nvPr>
            <p:ph type="sldNum" sz="quarter" idx="12"/>
          </p:nvPr>
        </p:nvSpPr>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147830945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1C4604F-8C54-499B-B7D5-C1C0A44272C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580636" y="6547291"/>
            <a:ext cx="1768311" cy="272009"/>
          </a:xfrm>
          <a:prstGeom prst="rect">
            <a:avLst/>
          </a:prstGeom>
        </p:spPr>
      </p:pic>
    </p:spTree>
    <p:extLst>
      <p:ext uri="{BB962C8B-B14F-4D97-AF65-F5344CB8AC3E}">
        <p14:creationId xmlns:p14="http://schemas.microsoft.com/office/powerpoint/2010/main" val="19371088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4841399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8B7759-CC56-47A7-AD89-44C6F4059983}"/>
              </a:ext>
            </a:extLst>
          </p:cNvPr>
          <p:cNvSpPr>
            <a:spLocks noGrp="1"/>
          </p:cNvSpPr>
          <p:nvPr>
            <p:ph type="title"/>
          </p:nvPr>
        </p:nvSpPr>
        <p:spPr>
          <a:xfrm>
            <a:off x="856628" y="466302"/>
            <a:ext cx="4011087" cy="1632056"/>
          </a:xfrm>
        </p:spPr>
        <p:txBody>
          <a:bodyPr anchor="b"/>
          <a:lstStyle>
            <a:lvl1pPr>
              <a:defRPr sz="3264"/>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080B2F23-65E6-4C8A-A622-6B41F6245086}"/>
              </a:ext>
            </a:extLst>
          </p:cNvPr>
          <p:cNvSpPr>
            <a:spLocks noGrp="1"/>
          </p:cNvSpPr>
          <p:nvPr>
            <p:ph idx="1"/>
          </p:nvPr>
        </p:nvSpPr>
        <p:spPr>
          <a:xfrm>
            <a:off x="5287122" y="1007083"/>
            <a:ext cx="6295965" cy="4970646"/>
          </a:xfrm>
        </p:spPr>
        <p:txBody>
          <a:bodyPr/>
          <a:lstStyle>
            <a:lvl1pPr>
              <a:defRPr sz="3264"/>
            </a:lvl1pPr>
            <a:lvl2pPr>
              <a:defRPr sz="2856"/>
            </a:lvl2pPr>
            <a:lvl3pPr>
              <a:defRPr sz="2448"/>
            </a:lvl3pPr>
            <a:lvl4pPr>
              <a:defRPr sz="2040"/>
            </a:lvl4pPr>
            <a:lvl5pPr>
              <a:defRPr sz="2040"/>
            </a:lvl5pPr>
            <a:lvl6pPr>
              <a:defRPr sz="2040"/>
            </a:lvl6pPr>
            <a:lvl7pPr>
              <a:defRPr sz="2040"/>
            </a:lvl7pPr>
            <a:lvl8pPr>
              <a:defRPr sz="2040"/>
            </a:lvl8pPr>
            <a:lvl9pPr>
              <a:defRPr sz="20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D6DD6015-9B7D-410A-A0A6-4615E5E23F9D}"/>
              </a:ext>
            </a:extLst>
          </p:cNvPr>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Click to edit Master text styles</a:t>
            </a:r>
          </a:p>
        </p:txBody>
      </p:sp>
      <p:sp>
        <p:nvSpPr>
          <p:cNvPr id="5" name="Date Placeholder 4">
            <a:extLst>
              <a:ext uri="{FF2B5EF4-FFF2-40B4-BE49-F238E27FC236}">
                <a16:creationId xmlns:a16="http://schemas.microsoft.com/office/drawing/2014/main" id="{32A86576-57F8-4ABD-AE87-39ADC4DE12D2}"/>
              </a:ext>
            </a:extLst>
          </p:cNvPr>
          <p:cNvSpPr>
            <a:spLocks noGrp="1"/>
          </p:cNvSpPr>
          <p:nvPr>
            <p:ph type="dt" sz="half" idx="10"/>
          </p:nvPr>
        </p:nvSpPr>
        <p:spPr/>
        <p:txBody>
          <a:bodyPr/>
          <a:lstStyle/>
          <a:p>
            <a:fld id="{F70D635B-365E-4B72-BC12-CD19A0D1B0E5}" type="datetimeFigureOut">
              <a:rPr lang="en-GB" smtClean="0"/>
              <a:t>29/07/2021</a:t>
            </a:fld>
            <a:endParaRPr lang="en-GB"/>
          </a:p>
        </p:txBody>
      </p:sp>
      <p:sp>
        <p:nvSpPr>
          <p:cNvPr id="6" name="Footer Placeholder 5">
            <a:extLst>
              <a:ext uri="{FF2B5EF4-FFF2-40B4-BE49-F238E27FC236}">
                <a16:creationId xmlns:a16="http://schemas.microsoft.com/office/drawing/2014/main" id="{8C8812ED-890F-4A97-BAA9-F4C5BE0BA72D}"/>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4BCF50DB-76AB-4AB5-A9C9-5E4D057C0D13}"/>
              </a:ext>
            </a:extLst>
          </p:cNvPr>
          <p:cNvSpPr>
            <a:spLocks noGrp="1"/>
          </p:cNvSpPr>
          <p:nvPr>
            <p:ph type="sldNum" sz="quarter" idx="12"/>
          </p:nvPr>
        </p:nvSpPr>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346034088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28A30-5F3C-45B1-BC1A-F20F76500E19}"/>
              </a:ext>
            </a:extLst>
          </p:cNvPr>
          <p:cNvSpPr>
            <a:spLocks noGrp="1"/>
          </p:cNvSpPr>
          <p:nvPr>
            <p:ph type="title"/>
          </p:nvPr>
        </p:nvSpPr>
        <p:spPr>
          <a:xfrm>
            <a:off x="856628" y="466302"/>
            <a:ext cx="4011087" cy="1632056"/>
          </a:xfrm>
        </p:spPr>
        <p:txBody>
          <a:bodyPr anchor="b"/>
          <a:lstStyle>
            <a:lvl1pPr>
              <a:defRPr sz="3264"/>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8ABCCD03-85D1-4245-A531-32AD2094D19D}"/>
              </a:ext>
            </a:extLst>
          </p:cNvPr>
          <p:cNvSpPr>
            <a:spLocks noGrp="1"/>
          </p:cNvSpPr>
          <p:nvPr>
            <p:ph type="pic" idx="1"/>
          </p:nvPr>
        </p:nvSpPr>
        <p:spPr>
          <a:xfrm>
            <a:off x="5287122" y="1007083"/>
            <a:ext cx="6295965" cy="4970646"/>
          </a:xfrm>
        </p:spPr>
        <p:txBody>
          <a:bodyPr/>
          <a:lstStyle>
            <a:lvl1pPr marL="0" indent="0">
              <a:buNone/>
              <a:defRPr sz="3264"/>
            </a:lvl1pPr>
            <a:lvl2pPr marL="466298" indent="0">
              <a:buNone/>
              <a:defRPr sz="2856"/>
            </a:lvl2pPr>
            <a:lvl3pPr marL="932597" indent="0">
              <a:buNone/>
              <a:defRPr sz="2448"/>
            </a:lvl3pPr>
            <a:lvl4pPr marL="1398895" indent="0">
              <a:buNone/>
              <a:defRPr sz="2040"/>
            </a:lvl4pPr>
            <a:lvl5pPr marL="1865193" indent="0">
              <a:buNone/>
              <a:defRPr sz="2040"/>
            </a:lvl5pPr>
            <a:lvl6pPr marL="2331491" indent="0">
              <a:buNone/>
              <a:defRPr sz="2040"/>
            </a:lvl6pPr>
            <a:lvl7pPr marL="2797790" indent="0">
              <a:buNone/>
              <a:defRPr sz="2040"/>
            </a:lvl7pPr>
            <a:lvl8pPr marL="3264088" indent="0">
              <a:buNone/>
              <a:defRPr sz="2040"/>
            </a:lvl8pPr>
            <a:lvl9pPr marL="3730386" indent="0">
              <a:buNone/>
              <a:defRPr sz="2040"/>
            </a:lvl9pPr>
          </a:lstStyle>
          <a:p>
            <a:endParaRPr lang="en-GB"/>
          </a:p>
        </p:txBody>
      </p:sp>
      <p:sp>
        <p:nvSpPr>
          <p:cNvPr id="4" name="Text Placeholder 3">
            <a:extLst>
              <a:ext uri="{FF2B5EF4-FFF2-40B4-BE49-F238E27FC236}">
                <a16:creationId xmlns:a16="http://schemas.microsoft.com/office/drawing/2014/main" id="{23803DD1-263D-4B44-9858-98017DBDA763}"/>
              </a:ext>
            </a:extLst>
          </p:cNvPr>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Click to edit Master text styles</a:t>
            </a:r>
          </a:p>
        </p:txBody>
      </p:sp>
      <p:sp>
        <p:nvSpPr>
          <p:cNvPr id="5" name="Date Placeholder 4">
            <a:extLst>
              <a:ext uri="{FF2B5EF4-FFF2-40B4-BE49-F238E27FC236}">
                <a16:creationId xmlns:a16="http://schemas.microsoft.com/office/drawing/2014/main" id="{FFDF4DA0-4546-4334-9563-D8E0E7CA4C62}"/>
              </a:ext>
            </a:extLst>
          </p:cNvPr>
          <p:cNvSpPr>
            <a:spLocks noGrp="1"/>
          </p:cNvSpPr>
          <p:nvPr>
            <p:ph type="dt" sz="half" idx="10"/>
          </p:nvPr>
        </p:nvSpPr>
        <p:spPr/>
        <p:txBody>
          <a:bodyPr/>
          <a:lstStyle/>
          <a:p>
            <a:fld id="{F70D635B-365E-4B72-BC12-CD19A0D1B0E5}" type="datetimeFigureOut">
              <a:rPr lang="en-GB" smtClean="0"/>
              <a:t>29/07/2021</a:t>
            </a:fld>
            <a:endParaRPr lang="en-GB"/>
          </a:p>
        </p:txBody>
      </p:sp>
      <p:sp>
        <p:nvSpPr>
          <p:cNvPr id="6" name="Footer Placeholder 5">
            <a:extLst>
              <a:ext uri="{FF2B5EF4-FFF2-40B4-BE49-F238E27FC236}">
                <a16:creationId xmlns:a16="http://schemas.microsoft.com/office/drawing/2014/main" id="{0EAC9B38-CB23-44B9-BC16-83E05ECD1641}"/>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66FC12EA-906F-45B1-B5FF-C701DAA77523}"/>
              </a:ext>
            </a:extLst>
          </p:cNvPr>
          <p:cNvSpPr>
            <a:spLocks noGrp="1"/>
          </p:cNvSpPr>
          <p:nvPr>
            <p:ph type="sldNum" sz="quarter" idx="12"/>
          </p:nvPr>
        </p:nvSpPr>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311869622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EECDE-23B2-4B5D-B6D6-A4AD886905E3}"/>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A2E0396A-B919-4B08-973F-BE80E9100F8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161B969-A8FF-4983-A82F-01F88D30CCD8}"/>
              </a:ext>
            </a:extLst>
          </p:cNvPr>
          <p:cNvSpPr>
            <a:spLocks noGrp="1"/>
          </p:cNvSpPr>
          <p:nvPr>
            <p:ph type="dt" sz="half" idx="10"/>
          </p:nvPr>
        </p:nvSpPr>
        <p:spPr/>
        <p:txBody>
          <a:bodyPr/>
          <a:lstStyle/>
          <a:p>
            <a:fld id="{F70D635B-365E-4B72-BC12-CD19A0D1B0E5}" type="datetimeFigureOut">
              <a:rPr lang="en-GB" smtClean="0"/>
              <a:t>29/07/2021</a:t>
            </a:fld>
            <a:endParaRPr lang="en-GB"/>
          </a:p>
        </p:txBody>
      </p:sp>
      <p:sp>
        <p:nvSpPr>
          <p:cNvPr id="5" name="Footer Placeholder 4">
            <a:extLst>
              <a:ext uri="{FF2B5EF4-FFF2-40B4-BE49-F238E27FC236}">
                <a16:creationId xmlns:a16="http://schemas.microsoft.com/office/drawing/2014/main" id="{B151C534-0382-40BA-AFAE-6DF6F095E07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FF54C29-453A-4099-8EA7-B93E2D214592}"/>
              </a:ext>
            </a:extLst>
          </p:cNvPr>
          <p:cNvSpPr>
            <a:spLocks noGrp="1"/>
          </p:cNvSpPr>
          <p:nvPr>
            <p:ph type="sldNum" sz="quarter" idx="12"/>
          </p:nvPr>
        </p:nvSpPr>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13369185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669EAFF-B830-4D4E-BAAB-D02469A08B53}"/>
              </a:ext>
            </a:extLst>
          </p:cNvPr>
          <p:cNvSpPr>
            <a:spLocks noGrp="1"/>
          </p:cNvSpPr>
          <p:nvPr>
            <p:ph type="title" orient="vert"/>
          </p:nvPr>
        </p:nvSpPr>
        <p:spPr>
          <a:xfrm>
            <a:off x="8899852" y="372394"/>
            <a:ext cx="2681615" cy="5927537"/>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F33E36B9-9BBE-454A-8F9B-602D50DE61B5}"/>
              </a:ext>
            </a:extLst>
          </p:cNvPr>
          <p:cNvSpPr>
            <a:spLocks noGrp="1"/>
          </p:cNvSpPr>
          <p:nvPr>
            <p:ph type="body" orient="vert" idx="1"/>
          </p:nvPr>
        </p:nvSpPr>
        <p:spPr>
          <a:xfrm>
            <a:off x="855008" y="372394"/>
            <a:ext cx="7889389" cy="59275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62077864-6E97-424F-B6AA-E01582111929}"/>
              </a:ext>
            </a:extLst>
          </p:cNvPr>
          <p:cNvSpPr>
            <a:spLocks noGrp="1"/>
          </p:cNvSpPr>
          <p:nvPr>
            <p:ph type="dt" sz="half" idx="10"/>
          </p:nvPr>
        </p:nvSpPr>
        <p:spPr/>
        <p:txBody>
          <a:bodyPr/>
          <a:lstStyle/>
          <a:p>
            <a:fld id="{F70D635B-365E-4B72-BC12-CD19A0D1B0E5}" type="datetimeFigureOut">
              <a:rPr lang="en-GB" smtClean="0"/>
              <a:t>29/07/2021</a:t>
            </a:fld>
            <a:endParaRPr lang="en-GB"/>
          </a:p>
        </p:txBody>
      </p:sp>
      <p:sp>
        <p:nvSpPr>
          <p:cNvPr id="5" name="Footer Placeholder 4">
            <a:extLst>
              <a:ext uri="{FF2B5EF4-FFF2-40B4-BE49-F238E27FC236}">
                <a16:creationId xmlns:a16="http://schemas.microsoft.com/office/drawing/2014/main" id="{BE6BE6B5-9125-4741-99F4-E4A6ABEC67E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443ECF1-A199-4254-93E8-76398FDCAF03}"/>
              </a:ext>
            </a:extLst>
          </p:cNvPr>
          <p:cNvSpPr>
            <a:spLocks noGrp="1"/>
          </p:cNvSpPr>
          <p:nvPr>
            <p:ph type="sldNum" sz="quarter" idx="12"/>
          </p:nvPr>
        </p:nvSpPr>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99102819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435140" cy="6994525"/>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399" spc="-150"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3"/>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465139" y="449265"/>
            <a:ext cx="935564" cy="200341"/>
          </a:xfrm>
          <a:prstGeom prst="rect">
            <a:avLst/>
          </a:prstGeom>
        </p:spPr>
      </p:pic>
    </p:spTree>
    <p:extLst>
      <p:ext uri="{BB962C8B-B14F-4D97-AF65-F5344CB8AC3E}">
        <p14:creationId xmlns:p14="http://schemas.microsoft.com/office/powerpoint/2010/main" val="32334316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34975" y="449264"/>
            <a:ext cx="11563350" cy="77311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1835796744"/>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1_Title_Subtitle">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C6936D-68F4-495F-A9E2-596DF0EFB8C6}"/>
              </a:ext>
            </a:extLst>
          </p:cNvPr>
          <p:cNvSpPr>
            <a:spLocks noGrp="1"/>
          </p:cNvSpPr>
          <p:nvPr>
            <p:ph type="title"/>
          </p:nvPr>
        </p:nvSpPr>
        <p:spPr>
          <a:xfrm>
            <a:off x="274639" y="295276"/>
            <a:ext cx="11889564" cy="823849"/>
          </a:xfrm>
        </p:spPr>
        <p:txBody>
          <a:bodyPr/>
          <a:lstStyle>
            <a:lvl1pPr algn="ctr">
              <a:defRPr sz="3599" spc="0">
                <a:solidFill>
                  <a:srgbClr val="2F2F2F"/>
                </a:solidFill>
              </a:defRPr>
            </a:lvl1pPr>
          </a:lstStyle>
          <a:p>
            <a:r>
              <a:rPr lang="en-US"/>
              <a:t>Click to edit Master title style</a:t>
            </a:r>
          </a:p>
        </p:txBody>
      </p:sp>
      <p:sp>
        <p:nvSpPr>
          <p:cNvPr id="7" name="Text Placeholder 6">
            <a:extLst>
              <a:ext uri="{FF2B5EF4-FFF2-40B4-BE49-F238E27FC236}">
                <a16:creationId xmlns:a16="http://schemas.microsoft.com/office/drawing/2014/main" id="{F8D78C74-7CAF-4426-A442-234151ACC825}"/>
              </a:ext>
            </a:extLst>
          </p:cNvPr>
          <p:cNvSpPr>
            <a:spLocks noGrp="1"/>
          </p:cNvSpPr>
          <p:nvPr>
            <p:ph type="body" sz="quarter" idx="11"/>
          </p:nvPr>
        </p:nvSpPr>
        <p:spPr>
          <a:xfrm>
            <a:off x="274641" y="1096588"/>
            <a:ext cx="11888787" cy="376684"/>
          </a:xfrm>
        </p:spPr>
        <p:txBody>
          <a:bodyPr tIns="45720" bIns="45720"/>
          <a:lstStyle>
            <a:lvl1pPr marL="0" indent="0" algn="ctr">
              <a:buNone/>
              <a:defRPr sz="2000" spc="0">
                <a:solidFill>
                  <a:schemeClr val="accent1"/>
                </a:solidFill>
              </a:defRPr>
            </a:lvl1pPr>
            <a:lvl2pPr marL="342703" indent="0" algn="ctr">
              <a:buNone/>
              <a:defRPr sz="2040">
                <a:solidFill>
                  <a:schemeClr val="accent1"/>
                </a:solidFill>
              </a:defRPr>
            </a:lvl2pPr>
            <a:lvl3pPr marL="571171" indent="0" algn="ctr">
              <a:buNone/>
              <a:defRPr sz="2040">
                <a:solidFill>
                  <a:schemeClr val="accent1"/>
                </a:solidFill>
              </a:defRPr>
            </a:lvl3pPr>
            <a:lvl4pPr marL="799638" indent="0" algn="ctr">
              <a:buNone/>
              <a:defRPr sz="2040">
                <a:solidFill>
                  <a:schemeClr val="accent1"/>
                </a:solidFill>
              </a:defRPr>
            </a:lvl4pPr>
            <a:lvl5pPr marL="1028106" indent="0" algn="ctr">
              <a:buNone/>
              <a:defRPr sz="2040">
                <a:solidFill>
                  <a:schemeClr val="accent1"/>
                </a:solidFill>
              </a:defRPr>
            </a:lvl5pPr>
          </a:lstStyle>
          <a:p>
            <a:pPr lvl="0"/>
            <a:r>
              <a:rPr lang="en-US"/>
              <a:t>Edit Master text styles</a:t>
            </a:r>
          </a:p>
        </p:txBody>
      </p:sp>
    </p:spTree>
    <p:extLst>
      <p:ext uri="{BB962C8B-B14F-4D97-AF65-F5344CB8AC3E}">
        <p14:creationId xmlns:p14="http://schemas.microsoft.com/office/powerpoint/2010/main" val="13507221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cSld name="2_Title Slide">
    <p:spTree>
      <p:nvGrpSpPr>
        <p:cNvPr id="1" name=""/>
        <p:cNvGrpSpPr/>
        <p:nvPr/>
      </p:nvGrpSpPr>
      <p:grpSpPr>
        <a:xfrm>
          <a:off x="0" y="0"/>
          <a:ext cx="0" cy="0"/>
          <a:chOff x="0" y="0"/>
          <a:chExt cx="0" cy="0"/>
        </a:xfrm>
      </p:grpSpPr>
      <p:sp>
        <p:nvSpPr>
          <p:cNvPr id="5" name="Title Placeholder 1">
            <a:extLst>
              <a:ext uri="{FF2B5EF4-FFF2-40B4-BE49-F238E27FC236}">
                <a16:creationId xmlns:a16="http://schemas.microsoft.com/office/drawing/2014/main" id="{03F3274D-8F90-4F75-B990-F6B7A291DE2C}"/>
              </a:ext>
            </a:extLst>
          </p:cNvPr>
          <p:cNvSpPr>
            <a:spLocks noGrp="1"/>
          </p:cNvSpPr>
          <p:nvPr>
            <p:ph type="title" hasCustomPrompt="1"/>
          </p:nvPr>
        </p:nvSpPr>
        <p:spPr>
          <a:xfrm>
            <a:off x="437993" y="446248"/>
            <a:ext cx="11560332" cy="757077"/>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3858337834"/>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40" y="632782"/>
            <a:ext cx="11533187" cy="411162"/>
          </a:xfrm>
        </p:spPr>
        <p:txBody>
          <a:bodyPr wrap="square" lIns="0" tIns="0" rIns="0" bIns="0">
            <a:spAutoFit/>
          </a:bodyPr>
          <a:lstStyle>
            <a:lvl1pPr>
              <a:lnSpc>
                <a:spcPts val="3199"/>
              </a:lnSpc>
              <a:defRPr sz="2800">
                <a:solidFill>
                  <a:srgbClr val="2F2F2F"/>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65139" y="1919803"/>
            <a:ext cx="7604125" cy="615553"/>
          </a:xfrm>
        </p:spPr>
        <p:txBody>
          <a:bodyPr wrap="square" lIns="0" tIns="0" rIns="0" bIns="0">
            <a:spAutoFit/>
          </a:bodyPr>
          <a:lstStyle>
            <a:lvl1pPr marL="0" indent="0">
              <a:lnSpc>
                <a:spcPts val="2400"/>
              </a:lnSpc>
              <a:buNone/>
              <a:defRPr sz="2000" b="0" i="0">
                <a:solidFill>
                  <a:schemeClr val="tx1"/>
                </a:solidFill>
                <a:latin typeface="+mn-lt"/>
              </a:defRPr>
            </a:lvl1pPr>
            <a:lvl2pPr marL="228557" indent="0">
              <a:buNone/>
              <a:defRPr/>
            </a:lvl2pPr>
            <a:lvl3pPr marL="457112" indent="0">
              <a:buNone/>
              <a:defRPr/>
            </a:lvl3pPr>
            <a:lvl4pPr marL="685669" indent="0">
              <a:buNone/>
              <a:defRPr/>
            </a:lvl4pPr>
            <a:lvl5pPr marL="914224"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65140" y="3214127"/>
            <a:ext cx="3690937" cy="2746657"/>
          </a:xfrm>
        </p:spPr>
        <p:txBody>
          <a:bodyPr lIns="0" tIns="0" rIns="0" bIns="0"/>
          <a:lstStyle>
            <a:lvl1pPr marL="0" indent="0">
              <a:lnSpc>
                <a:spcPts val="1800"/>
              </a:lnSpc>
              <a:spcBef>
                <a:spcPts val="900"/>
              </a:spcBef>
              <a:buNone/>
              <a:defRPr sz="1399" b="1">
                <a:solidFill>
                  <a:schemeClr val="accent1"/>
                </a:solidFill>
                <a:latin typeface="+mn-lt"/>
              </a:defRPr>
            </a:lvl1pPr>
            <a:lvl2pPr marL="285695" marR="0" indent="-285695" algn="l" defTabSz="932563" rtl="0" eaLnBrk="1" fontAlgn="auto" latinLnBrk="0" hangingPunct="1">
              <a:lnSpc>
                <a:spcPts val="1800"/>
              </a:lnSpc>
              <a:spcBef>
                <a:spcPts val="450"/>
              </a:spcBef>
              <a:spcAft>
                <a:spcPts val="0"/>
              </a:spcAft>
              <a:buClrTx/>
              <a:buSzPct val="90000"/>
              <a:buFont typeface="Arial" panose="020B0604020202020204" pitchFamily="34" charset="0"/>
              <a:buChar char="•"/>
              <a:tabLst/>
              <a:defRPr sz="1399">
                <a:solidFill>
                  <a:schemeClr val="tx1"/>
                </a:solidFill>
              </a:defRPr>
            </a:lvl2pPr>
            <a:lvl3pPr marL="457112" indent="0">
              <a:buNone/>
              <a:defRPr/>
            </a:lvl3pPr>
            <a:lvl4pPr marL="685669" indent="0">
              <a:buNone/>
              <a:defRPr/>
            </a:lvl4pPr>
            <a:lvl5pPr marL="914224" indent="0">
              <a:buNone/>
              <a:defRPr/>
            </a:lvl5pPr>
          </a:lstStyle>
          <a:p>
            <a:pPr lvl="0"/>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5695" marR="0" lvl="1" indent="-285695" algn="l" defTabSz="932563"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6" name="Text Placeholder 4"/>
          <p:cNvSpPr>
            <a:spLocks noGrp="1"/>
          </p:cNvSpPr>
          <p:nvPr>
            <p:ph type="body" sz="quarter" idx="12" hasCustomPrompt="1"/>
          </p:nvPr>
        </p:nvSpPr>
        <p:spPr>
          <a:xfrm>
            <a:off x="4399598" y="3223707"/>
            <a:ext cx="3669666" cy="2746657"/>
          </a:xfr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399" b="1" kern="1200" spc="0" baseline="0" dirty="0">
                <a:solidFill>
                  <a:schemeClr val="accent1"/>
                </a:solidFill>
                <a:latin typeface="+mn-lt"/>
                <a:ea typeface="+mn-ea"/>
                <a:cs typeface="+mn-cs"/>
              </a:defRPr>
            </a:lvl1pPr>
            <a:lvl2pPr marL="285695" marR="0" indent="-285695" algn="l" defTabSz="932563" rtl="0" eaLnBrk="1" fontAlgn="auto" latinLnBrk="0" hangingPunct="1">
              <a:lnSpc>
                <a:spcPts val="1800"/>
              </a:lnSpc>
              <a:spcBef>
                <a:spcPts val="450"/>
              </a:spcBef>
              <a:spcAft>
                <a:spcPts val="0"/>
              </a:spcAft>
              <a:buClrTx/>
              <a:buSzPct val="90000"/>
              <a:buFont typeface="Arial" panose="020B0604020202020204" pitchFamily="34" charset="0"/>
              <a:buChar char="•"/>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5695" marR="0" lvl="1" indent="-285695" algn="l" defTabSz="932563"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8" name="Text Placeholder 4"/>
          <p:cNvSpPr>
            <a:spLocks noGrp="1"/>
          </p:cNvSpPr>
          <p:nvPr>
            <p:ph type="body" sz="quarter" idx="13" hasCustomPrompt="1"/>
          </p:nvPr>
        </p:nvSpPr>
        <p:spPr>
          <a:xfrm>
            <a:off x="8303578" y="3214127"/>
            <a:ext cx="3694748" cy="2746657"/>
          </a:xfrm>
        </p:spPr>
        <p:txBody>
          <a:bodyPr lIns="0" tIns="0" rIns="0" bIns="0"/>
          <a:lstStyle>
            <a:lvl1pPr marL="0" indent="0">
              <a:lnSpc>
                <a:spcPts val="1800"/>
              </a:lnSpc>
              <a:spcBef>
                <a:spcPts val="900"/>
              </a:spcBef>
              <a:buNone/>
              <a:defRPr lang="en-US" sz="1399" b="1" kern="1200" spc="0" baseline="0" dirty="0">
                <a:solidFill>
                  <a:schemeClr val="accent1"/>
                </a:solidFill>
                <a:latin typeface="+mn-lt"/>
                <a:ea typeface="+mn-ea"/>
                <a:cs typeface="+mn-cs"/>
              </a:defRPr>
            </a:lvl1pPr>
            <a:lvl2pPr marL="285695" marR="0" indent="-285695" algn="l" defTabSz="932563" rtl="0" eaLnBrk="1" fontAlgn="auto" latinLnBrk="0" hangingPunct="1">
              <a:lnSpc>
                <a:spcPts val="1800"/>
              </a:lnSpc>
              <a:spcBef>
                <a:spcPts val="450"/>
              </a:spcBef>
              <a:spcAft>
                <a:spcPts val="0"/>
              </a:spcAft>
              <a:buClrTx/>
              <a:buSzPct val="90000"/>
              <a:buFont typeface="Arial" panose="020B0604020202020204" pitchFamily="34" charset="0"/>
              <a:buChar char="•"/>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5695" marR="0" lvl="1" indent="-285695" algn="l" defTabSz="932563"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Tree>
    <p:extLst>
      <p:ext uri="{BB962C8B-B14F-4D97-AF65-F5344CB8AC3E}">
        <p14:creationId xmlns:p14="http://schemas.microsoft.com/office/powerpoint/2010/main" val="2753971019"/>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38389" y="1207898"/>
            <a:ext cx="7624525" cy="3605405"/>
          </a:xfrm>
          <a:noFill/>
        </p:spPr>
        <p:txBody>
          <a:bodyPr vert="horz" wrap="square" lIns="0" tIns="0" rIns="0" bIns="0" rtlCol="0" anchor="t" anchorCtr="0">
            <a:noAutofit/>
          </a:bodyPr>
          <a:lstStyle>
            <a:lvl1pPr>
              <a:lnSpc>
                <a:spcPct val="90000"/>
              </a:lnSpc>
              <a:defRPr lang="en-US" sz="5399" spc="-150" dirty="0">
                <a:solidFill>
                  <a:schemeClr val="tx1"/>
                </a:solidFill>
              </a:defRPr>
            </a:lvl1pPr>
          </a:lstStyle>
          <a:p>
            <a:pPr marL="0" lvl="0">
              <a:lnSpc>
                <a:spcPts val="5599"/>
              </a:lnSpc>
            </a:pPr>
            <a:r>
              <a:rPr lang="en-US"/>
              <a:t>Section title</a:t>
            </a:r>
          </a:p>
        </p:txBody>
      </p:sp>
    </p:spTree>
    <p:extLst>
      <p:ext uri="{BB962C8B-B14F-4D97-AF65-F5344CB8AC3E}">
        <p14:creationId xmlns:p14="http://schemas.microsoft.com/office/powerpoint/2010/main" val="3631586791"/>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grpSp>
        <p:nvGrpSpPr>
          <p:cNvPr id="7" name="Group 6"/>
          <p:cNvGrpSpPr/>
          <p:nvPr userDrawn="1"/>
        </p:nvGrpSpPr>
        <p:grpSpPr>
          <a:xfrm>
            <a:off x="465139" y="449264"/>
            <a:ext cx="933131" cy="200341"/>
            <a:chOff x="465139" y="449264"/>
            <a:chExt cx="933131" cy="200341"/>
          </a:xfrm>
        </p:grpSpPr>
        <p:pic>
          <p:nvPicPr>
            <p:cNvPr id="97" name="Picture 96"/>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4"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Tree>
    <p:extLst>
      <p:ext uri="{BB962C8B-B14F-4D97-AF65-F5344CB8AC3E}">
        <p14:creationId xmlns:p14="http://schemas.microsoft.com/office/powerpoint/2010/main" val="26696385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cSld name="Section title blue">
    <p:bg>
      <p:bgRef idx="1001">
        <a:schemeClr val="bg2"/>
      </p:bgRef>
    </p:bg>
    <p:spTree>
      <p:nvGrpSpPr>
        <p:cNvPr id="1" name=""/>
        <p:cNvGrpSpPr/>
        <p:nvPr/>
      </p:nvGrpSpPr>
      <p:grpSpPr>
        <a:xfrm>
          <a:off x="0" y="0"/>
          <a:ext cx="0" cy="0"/>
          <a:chOff x="0" y="0"/>
          <a:chExt cx="0" cy="0"/>
        </a:xfrm>
      </p:grpSpPr>
      <p:sp>
        <p:nvSpPr>
          <p:cNvPr id="4" name="Title 35">
            <a:extLst>
              <a:ext uri="{FF2B5EF4-FFF2-40B4-BE49-F238E27FC236}">
                <a16:creationId xmlns:a16="http://schemas.microsoft.com/office/drawing/2014/main" id="{1CB8D96F-CB58-48EC-B5B5-5C28F11ADE0C}"/>
              </a:ext>
            </a:extLst>
          </p:cNvPr>
          <p:cNvSpPr>
            <a:spLocks noGrp="1"/>
          </p:cNvSpPr>
          <p:nvPr>
            <p:ph type="title" hasCustomPrompt="1"/>
          </p:nvPr>
        </p:nvSpPr>
        <p:spPr>
          <a:xfrm>
            <a:off x="438389" y="1207898"/>
            <a:ext cx="7624525" cy="3605405"/>
          </a:xfrm>
          <a:noFill/>
        </p:spPr>
        <p:txBody>
          <a:bodyPr vert="horz" wrap="square" lIns="0" tIns="0" rIns="0" bIns="0" rtlCol="0" anchor="t" anchorCtr="0">
            <a:noAutofit/>
          </a:bodyPr>
          <a:lstStyle>
            <a:lvl1pPr>
              <a:lnSpc>
                <a:spcPct val="90000"/>
              </a:lnSpc>
              <a:defRPr lang="en-US" sz="5399" spc="-150" dirty="0">
                <a:solidFill>
                  <a:srgbClr val="FFFFFF"/>
                </a:solidFill>
              </a:defRPr>
            </a:lvl1pPr>
          </a:lstStyle>
          <a:p>
            <a:pPr marL="0" lvl="0">
              <a:lnSpc>
                <a:spcPts val="5599"/>
              </a:lnSpc>
            </a:pPr>
            <a:r>
              <a:rPr lang="en-US"/>
              <a:t>Section title</a:t>
            </a:r>
          </a:p>
        </p:txBody>
      </p:sp>
    </p:spTree>
    <p:extLst>
      <p:ext uri="{BB962C8B-B14F-4D97-AF65-F5344CB8AC3E}">
        <p14:creationId xmlns:p14="http://schemas.microsoft.com/office/powerpoint/2010/main" val="42138241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493016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2193399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_dark_left align no bullet titl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44D25F-08D7-49E9-9360-7BA9C68F9C37}"/>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897CB0EC-76AB-475F-8F92-C503E6270C68}"/>
              </a:ext>
            </a:extLst>
          </p:cNvPr>
          <p:cNvSpPr>
            <a:spLocks noGrp="1"/>
          </p:cNvSpPr>
          <p:nvPr>
            <p:ph sz="quarter" idx="10"/>
          </p:nvPr>
        </p:nvSpPr>
        <p:spPr>
          <a:xfrm>
            <a:off x="1973614" y="1419630"/>
            <a:ext cx="10185956" cy="5367650"/>
          </a:xfrm>
        </p:spPr>
        <p:txBody>
          <a:bodyPr>
            <a:normAutofit/>
          </a:bodyPr>
          <a:lstStyle>
            <a:lvl1pPr>
              <a:spcBef>
                <a:spcPts val="1836"/>
              </a:spcBef>
              <a:defRPr sz="2448"/>
            </a:lvl1pPr>
            <a:lvl2pPr marL="3238" indent="-3238">
              <a:spcBef>
                <a:spcPts val="306"/>
              </a:spcBef>
              <a:buNone/>
              <a:defRPr sz="1836">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a:p>
            <a:pPr lvl="1"/>
            <a:r>
              <a:rPr lang="en-US"/>
              <a:t>Second level</a:t>
            </a:r>
          </a:p>
        </p:txBody>
      </p:sp>
    </p:spTree>
    <p:extLst>
      <p:ext uri="{BB962C8B-B14F-4D97-AF65-F5344CB8AC3E}">
        <p14:creationId xmlns:p14="http://schemas.microsoft.com/office/powerpoint/2010/main" val="2150773421"/>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Title Slide 1">
    <p:bg>
      <p:bgPr>
        <a:solidFill>
          <a:srgbClr val="4B53BC"/>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C65F1D8-A53B-4782-8070-BFD11D8EC00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37278" y="445842"/>
            <a:ext cx="914400" cy="194945"/>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399" strike="noStrike" spc="-150" baseline="0">
                <a:solidFill>
                  <a:schemeClr val="bg2"/>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3"/>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20738965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strike="noStrike">
                <a:solidFill>
                  <a:srgbClr val="2F2F2F"/>
                </a:solidFill>
              </a:defRPr>
            </a:lvl1pPr>
          </a:lstStyle>
          <a:p>
            <a:r>
              <a:rPr lang="en-US"/>
              <a:t>Title</a:t>
            </a:r>
          </a:p>
        </p:txBody>
      </p:sp>
    </p:spTree>
    <p:extLst>
      <p:ext uri="{BB962C8B-B14F-4D97-AF65-F5344CB8AC3E}">
        <p14:creationId xmlns:p14="http://schemas.microsoft.com/office/powerpoint/2010/main" val="1745050145"/>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87442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020077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493016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5479368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Moc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5675739"/>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493016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6398614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6_Title Page">
    <p:bg>
      <p:bgPr>
        <a:solidFill>
          <a:srgbClr val="46467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95230" y="2133685"/>
            <a:ext cx="10726460" cy="1169706"/>
          </a:xfrm>
          <a:prstGeom prst="rect">
            <a:avLst/>
          </a:prstGeom>
        </p:spPr>
        <p:txBody>
          <a:bodyPr/>
          <a:lstStyle>
            <a:lvl1pPr>
              <a:defRPr sz="6119" b="0" i="0">
                <a:solidFill>
                  <a:schemeClr val="bg1"/>
                </a:solidFill>
                <a:latin typeface="Segoe UI Light" charset="0"/>
                <a:ea typeface="Segoe UI Light" charset="0"/>
                <a:cs typeface="Segoe UI Light" charset="0"/>
              </a:defRPr>
            </a:lvl1pPr>
          </a:lstStyle>
          <a:p>
            <a:r>
              <a:rPr lang="en-US"/>
              <a:t>Thank you!</a:t>
            </a:r>
          </a:p>
        </p:txBody>
      </p:sp>
      <p:pic>
        <p:nvPicPr>
          <p:cNvPr id="4" name="Picture 3">
            <a:extLst>
              <a:ext uri="{FF2B5EF4-FFF2-40B4-BE49-F238E27FC236}">
                <a16:creationId xmlns:a16="http://schemas.microsoft.com/office/drawing/2014/main" id="{378DE16B-99EF-4143-9F48-9EC02CFBE34C}"/>
              </a:ext>
            </a:extLst>
          </p:cNvPr>
          <p:cNvPicPr>
            <a:picLocks noChangeAspect="1"/>
          </p:cNvPicPr>
          <p:nvPr userDrawn="1"/>
        </p:nvPicPr>
        <p:blipFill>
          <a:blip r:embed="rId2"/>
          <a:stretch>
            <a:fillRect/>
          </a:stretch>
        </p:blipFill>
        <p:spPr>
          <a:xfrm>
            <a:off x="4575741" y="1546757"/>
            <a:ext cx="7462615" cy="5447768"/>
          </a:xfrm>
          <a:prstGeom prst="rect">
            <a:avLst/>
          </a:prstGeom>
        </p:spPr>
      </p:pic>
    </p:spTree>
    <p:extLst>
      <p:ext uri="{BB962C8B-B14F-4D97-AF65-F5344CB8AC3E}">
        <p14:creationId xmlns:p14="http://schemas.microsoft.com/office/powerpoint/2010/main" val="32850976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1334" y="0"/>
            <a:ext cx="12435142" cy="6994525"/>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7801338" cy="6994525"/>
          </a:xfrm>
          <a:prstGeom prst="rect">
            <a:avLst/>
          </a:prstGeom>
          <a:gradFill flip="none" rotWithShape="1">
            <a:gsLst>
              <a:gs pos="41000">
                <a:schemeClr val="bg2">
                  <a:alpha val="52000"/>
                </a:scheme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8" name="Picture 7" descr="A close up of a logo&#10;&#10;Description generated with very high confidence">
            <a:extLst>
              <a:ext uri="{FF2B5EF4-FFF2-40B4-BE49-F238E27FC236}">
                <a16:creationId xmlns:a16="http://schemas.microsoft.com/office/drawing/2014/main" id="{210A1701-E983-494A-AAC3-CB4AB37A6CB9}"/>
              </a:ext>
            </a:extLst>
          </p:cNvPr>
          <p:cNvPicPr>
            <a:picLocks noChangeAspect="1"/>
          </p:cNvPicPr>
          <p:nvPr userDrawn="1"/>
        </p:nvPicPr>
        <p:blipFill>
          <a:blip r:embed="rId3">
            <a:clrChange>
              <a:clrFrom>
                <a:srgbClr val="FFFFFF"/>
              </a:clrFrom>
              <a:clrTo>
                <a:srgbClr val="FFFFFF">
                  <a:alpha val="0"/>
                </a:srgbClr>
              </a:clrTo>
            </a:clrChange>
          </a:blip>
          <a:stretch>
            <a:fillRect/>
          </a:stretch>
        </p:blipFill>
        <p:spPr>
          <a:xfrm>
            <a:off x="314667" y="359695"/>
            <a:ext cx="3724898" cy="1002857"/>
          </a:xfrm>
          <a:prstGeom prst="rect">
            <a:avLst/>
          </a:prstGeom>
        </p:spPr>
      </p:pic>
    </p:spTree>
    <p:extLst>
      <p:ext uri="{BB962C8B-B14F-4D97-AF65-F5344CB8AC3E}">
        <p14:creationId xmlns:p14="http://schemas.microsoft.com/office/powerpoint/2010/main" val="14510378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Just runners">
    <p:bg>
      <p:bgPr>
        <a:blipFill dpi="0" rotWithShape="1">
          <a:blip r:embed="rId2">
            <a:lum/>
          </a:blip>
          <a:srcRect/>
          <a:stretch>
            <a:fillRect l="-2000" r="-2000"/>
          </a:stretch>
        </a:blipFill>
        <a:effectLst/>
      </p:bgPr>
    </p:bg>
    <p:spTree>
      <p:nvGrpSpPr>
        <p:cNvPr id="1" name=""/>
        <p:cNvGrpSpPr/>
        <p:nvPr/>
      </p:nvGrpSpPr>
      <p:grpSpPr>
        <a:xfrm>
          <a:off x="0" y="0"/>
          <a:ext cx="0" cy="0"/>
          <a:chOff x="0" y="0"/>
          <a:chExt cx="0" cy="0"/>
        </a:xfrm>
      </p:grpSpPr>
      <p:pic>
        <p:nvPicPr>
          <p:cNvPr id="5" name="Picture 4" descr="A close up of a logo&#10;&#10;Description automatically generated">
            <a:extLst>
              <a:ext uri="{FF2B5EF4-FFF2-40B4-BE49-F238E27FC236}">
                <a16:creationId xmlns:a16="http://schemas.microsoft.com/office/drawing/2014/main" id="{AD38524C-52CD-4F71-A128-ABD0A81E6DF0}"/>
              </a:ext>
            </a:extLst>
          </p:cNvPr>
          <p:cNvPicPr>
            <a:picLocks noChangeAspect="1"/>
          </p:cNvPicPr>
          <p:nvPr userDrawn="1"/>
        </p:nvPicPr>
        <p:blipFill>
          <a:blip r:embed="rId3"/>
          <a:stretch>
            <a:fillRect/>
          </a:stretch>
        </p:blipFill>
        <p:spPr>
          <a:xfrm>
            <a:off x="4612732" y="5344982"/>
            <a:ext cx="1404625" cy="1385017"/>
          </a:xfrm>
          <a:prstGeom prst="rect">
            <a:avLst/>
          </a:prstGeom>
        </p:spPr>
      </p:pic>
    </p:spTree>
    <p:extLst>
      <p:ext uri="{BB962C8B-B14F-4D97-AF65-F5344CB8AC3E}">
        <p14:creationId xmlns:p14="http://schemas.microsoft.com/office/powerpoint/2010/main" val="2222070984"/>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Title and Sub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A18445D-726A-4388-99D8-510F7A91DCCF}"/>
              </a:ext>
            </a:extLst>
          </p:cNvPr>
          <p:cNvSpPr>
            <a:spLocks noGrp="1"/>
          </p:cNvSpPr>
          <p:nvPr>
            <p:ph type="title"/>
          </p:nvPr>
        </p:nvSpPr>
        <p:spPr>
          <a:xfrm>
            <a:off x="351718" y="421375"/>
            <a:ext cx="11892380" cy="614905"/>
          </a:xfrm>
          <a:prstGeom prst="rect">
            <a:avLst/>
          </a:prstGeom>
        </p:spPr>
        <p:txBody>
          <a:bodyPr anchor="t"/>
          <a:lstStyle/>
          <a:p>
            <a:r>
              <a:rPr lang="en-US"/>
              <a:t>Click to edit Master title style</a:t>
            </a:r>
          </a:p>
        </p:txBody>
      </p:sp>
      <p:sp>
        <p:nvSpPr>
          <p:cNvPr id="4" name="Text Placeholder 3">
            <a:extLst>
              <a:ext uri="{FF2B5EF4-FFF2-40B4-BE49-F238E27FC236}">
                <a16:creationId xmlns:a16="http://schemas.microsoft.com/office/drawing/2014/main" id="{6D2F882B-6029-424C-B821-1BF376E085EB}"/>
              </a:ext>
            </a:extLst>
          </p:cNvPr>
          <p:cNvSpPr>
            <a:spLocks noGrp="1"/>
          </p:cNvSpPr>
          <p:nvPr>
            <p:ph type="body" sz="quarter" idx="12" hasCustomPrompt="1"/>
          </p:nvPr>
        </p:nvSpPr>
        <p:spPr>
          <a:xfrm>
            <a:off x="351718" y="1036279"/>
            <a:ext cx="11892380" cy="284282"/>
          </a:xfrm>
        </p:spPr>
        <p:txBody>
          <a:bodyPr wrap="square" lIns="91440" tIns="0" rIns="0" bIns="0">
            <a:noAutofit/>
          </a:bodyPr>
          <a:lstStyle>
            <a:lvl1pPr marL="0" marR="0" indent="0" algn="l" defTabSz="932563" rtl="0" eaLnBrk="1" fontAlgn="auto" latinLnBrk="0" hangingPunct="1">
              <a:lnSpc>
                <a:spcPct val="95000"/>
              </a:lnSpc>
              <a:spcBef>
                <a:spcPts val="0"/>
              </a:spcBef>
              <a:spcAft>
                <a:spcPts val="2600"/>
              </a:spcAft>
              <a:buClrTx/>
              <a:buSzPct val="90000"/>
              <a:buFont typeface="Wingdings" panose="05000000000000000000" pitchFamily="2" charset="2"/>
              <a:buNone/>
              <a:tabLst/>
              <a:defRPr sz="1800" b="0" i="0">
                <a:solidFill>
                  <a:srgbClr val="0077D3"/>
                </a:solidFill>
                <a:latin typeface="Segoe UI" panose="020B0502040204020203" pitchFamily="34" charset="0"/>
                <a:cs typeface="Segoe UI" panose="020B0502040204020203" pitchFamily="34" charset="0"/>
              </a:defRPr>
            </a:lvl1pPr>
            <a:lvl2pPr marL="228557" marR="0" indent="0" algn="l" defTabSz="932563"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57112" indent="0">
              <a:buNone/>
              <a:defRPr/>
            </a:lvl3pPr>
            <a:lvl4pPr marL="685669" indent="0">
              <a:buNone/>
              <a:defRPr/>
            </a:lvl4pPr>
            <a:lvl5pPr marL="914224" indent="0">
              <a:buNone/>
              <a:defRPr/>
            </a:lvl5pPr>
          </a:lstStyle>
          <a:p>
            <a:pPr lvl="0"/>
            <a:r>
              <a:rPr lang="pt-BR" err="1"/>
              <a:t>Subhead</a:t>
            </a:r>
            <a:r>
              <a:rPr lang="pt-BR"/>
              <a:t> Segoe UI Regular 18pt</a:t>
            </a:r>
          </a:p>
        </p:txBody>
      </p:sp>
    </p:spTree>
    <p:extLst>
      <p:ext uri="{BB962C8B-B14F-4D97-AF65-F5344CB8AC3E}">
        <p14:creationId xmlns:p14="http://schemas.microsoft.com/office/powerpoint/2010/main" val="3619149326"/>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728835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1" y="1997075"/>
            <a:ext cx="2752725" cy="2459482"/>
          </a:xfr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9"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7"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9" y="5026024"/>
            <a:ext cx="3690937" cy="1209675"/>
          </a:xfrm>
        </p:spPr>
        <p:txBody>
          <a:bodyPr lIns="0" tIns="0" rIns="0" bIns="0"/>
          <a:lstStyle>
            <a:lvl1pPr marL="0" indent="0">
              <a:lnSpc>
                <a:spcPts val="1800"/>
              </a:lnSpc>
              <a:spcBef>
                <a:spcPts val="900"/>
              </a:spcBef>
              <a:buNone/>
              <a:defRPr lang="en-US" sz="1399" b="1" kern="1200" spc="0" baseline="0" dirty="0">
                <a:solidFill>
                  <a:schemeClr val="accent1"/>
                </a:solidFill>
                <a:latin typeface="+mn-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4" y="5026024"/>
            <a:ext cx="3690937" cy="1209675"/>
          </a:xfrm>
        </p:spPr>
        <p:txBody>
          <a:bodyPr lIns="0" tIns="0" rIns="0" bIns="0"/>
          <a:lstStyle>
            <a:lvl1pPr marL="0" indent="0">
              <a:lnSpc>
                <a:spcPts val="1800"/>
              </a:lnSpc>
              <a:spcBef>
                <a:spcPts val="900"/>
              </a:spcBef>
              <a:buNone/>
              <a:defRPr lang="en-US" sz="1399" b="1" kern="1200" spc="0" baseline="0" dirty="0">
                <a:solidFill>
                  <a:schemeClr val="accent1"/>
                </a:solidFill>
                <a:latin typeface="+mn-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9" y="5026024"/>
            <a:ext cx="3690937" cy="1209675"/>
          </a:xfrm>
        </p:spPr>
        <p:txBody>
          <a:bodyPr lIns="0" tIns="0" rIns="0" bIns="0"/>
          <a:lstStyle>
            <a:lvl1pPr marL="0" indent="0">
              <a:lnSpc>
                <a:spcPts val="1800"/>
              </a:lnSpc>
              <a:spcBef>
                <a:spcPts val="900"/>
              </a:spcBef>
              <a:buNone/>
              <a:defRPr lang="en-US" sz="1399" b="1" kern="1200" spc="0" baseline="0" dirty="0">
                <a:solidFill>
                  <a:schemeClr val="accent1"/>
                </a:solidFill>
                <a:latin typeface="+mn-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7" y="1997075"/>
            <a:ext cx="2752725" cy="2459482"/>
          </a:xfrm>
        </p:spPr>
        <p:txBody>
          <a:bodyPr>
            <a:noAutofit/>
          </a:bodyPr>
          <a:lstStyle>
            <a:lvl1pPr marL="0" indent="0">
              <a:buNone/>
              <a:defRPr sz="2000"/>
            </a:lvl1pPr>
          </a:lstStyle>
          <a:p>
            <a:pPr lvl="0"/>
            <a:r>
              <a:rPr lang="en-US" dirty="0"/>
              <a:t>Picture</a:t>
            </a:r>
          </a:p>
        </p:txBody>
      </p:sp>
      <p:pic>
        <p:nvPicPr>
          <p:cNvPr id="13" name="Picture 12">
            <a:extLst>
              <a:ext uri="{FF2B5EF4-FFF2-40B4-BE49-F238E27FC236}">
                <a16:creationId xmlns:a16="http://schemas.microsoft.com/office/drawing/2014/main" id="{544BA186-C09F-458C-927E-6680BAC4BF5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549524" y="6321508"/>
            <a:ext cx="1829371" cy="673018"/>
          </a:xfrm>
          <a:prstGeom prst="rect">
            <a:avLst/>
          </a:prstGeom>
        </p:spPr>
      </p:pic>
    </p:spTree>
    <p:extLst>
      <p:ext uri="{BB962C8B-B14F-4D97-AF65-F5344CB8AC3E}">
        <p14:creationId xmlns:p14="http://schemas.microsoft.com/office/powerpoint/2010/main" val="2131946898"/>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40" y="632781"/>
            <a:ext cx="11533187" cy="411162"/>
          </a:xfrm>
        </p:spPr>
        <p:txBody>
          <a:bodyPr wrap="square" lIns="0" tIns="0" rIns="0" bIns="0">
            <a:spAutoFit/>
          </a:bodyPr>
          <a:lstStyle>
            <a:lvl1pPr>
              <a:lnSpc>
                <a:spcPts val="3198"/>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40" y="1919806"/>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513" indent="0">
              <a:buNone/>
              <a:defRPr/>
            </a:lvl2pPr>
            <a:lvl3pPr marL="457024" indent="0">
              <a:buNone/>
              <a:defRPr/>
            </a:lvl3pPr>
            <a:lvl4pPr marL="685537" indent="0">
              <a:buNone/>
              <a:defRPr/>
            </a:lvl4pPr>
            <a:lvl5pPr marL="914049"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40" y="3214124"/>
            <a:ext cx="11533187" cy="461665"/>
          </a:xfrm>
        </p:spPr>
        <p:txBody>
          <a:bodyPr lIns="0" tIns="0" rIns="0" bIns="0"/>
          <a:lstStyle>
            <a:lvl1pPr marL="0" indent="0">
              <a:lnSpc>
                <a:spcPts val="1800"/>
              </a:lnSpc>
              <a:spcBef>
                <a:spcPts val="0"/>
              </a:spcBef>
              <a:buNone/>
              <a:defRPr sz="1398" b="1">
                <a:solidFill>
                  <a:schemeClr val="tx1"/>
                </a:solidFill>
                <a:latin typeface="+mn-lt"/>
              </a:defRPr>
            </a:lvl1pPr>
            <a:lvl2pPr marL="0" indent="0">
              <a:lnSpc>
                <a:spcPts val="1800"/>
              </a:lnSpc>
              <a:spcBef>
                <a:spcPts val="0"/>
              </a:spcBef>
              <a:buNone/>
              <a:defRPr sz="1398">
                <a:solidFill>
                  <a:schemeClr val="tx1"/>
                </a:solidFill>
              </a:defRPr>
            </a:lvl2pPr>
            <a:lvl3pPr marL="457024" indent="0">
              <a:buNone/>
              <a:defRPr/>
            </a:lvl3pPr>
            <a:lvl4pPr marL="685537" indent="0">
              <a:buNone/>
              <a:defRPr/>
            </a:lvl4pPr>
            <a:lvl5pPr marL="914049"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40" y="4477705"/>
            <a:ext cx="11533187" cy="307777"/>
          </a:xfrm>
        </p:spPr>
        <p:txBody>
          <a:bodyPr lIns="0" tIns="0" rIns="0" bIns="0"/>
          <a:lstStyle>
            <a:lvl1pPr marL="0" indent="0">
              <a:lnSpc>
                <a:spcPts val="1198"/>
              </a:lnSpc>
              <a:spcBef>
                <a:spcPts val="0"/>
              </a:spcBef>
              <a:buNone/>
              <a:defRPr sz="1000">
                <a:solidFill>
                  <a:schemeClr val="tx1"/>
                </a:solidFill>
              </a:defRPr>
            </a:lvl1pPr>
            <a:lvl2pPr marL="0" indent="0">
              <a:lnSpc>
                <a:spcPts val="1198"/>
              </a:lnSpc>
              <a:spcBef>
                <a:spcPts val="0"/>
              </a:spcBef>
              <a:buNone/>
              <a:defRPr sz="1000">
                <a:solidFill>
                  <a:schemeClr val="tx1"/>
                </a:solidFill>
              </a:defRPr>
            </a:lvl2pPr>
            <a:lvl3pPr marL="457024" indent="0">
              <a:buNone/>
              <a:defRPr/>
            </a:lvl3pPr>
            <a:lvl4pPr marL="685537" indent="0">
              <a:buNone/>
              <a:defRPr/>
            </a:lvl4pPr>
            <a:lvl5pPr marL="914049"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pic>
        <p:nvPicPr>
          <p:cNvPr id="8" name="Picture 7">
            <a:extLst>
              <a:ext uri="{FF2B5EF4-FFF2-40B4-BE49-F238E27FC236}">
                <a16:creationId xmlns:a16="http://schemas.microsoft.com/office/drawing/2014/main" id="{9588BB12-6DBB-42F2-BDBB-48089B8465C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549524" y="6321508"/>
            <a:ext cx="1829371" cy="673018"/>
          </a:xfrm>
          <a:prstGeom prst="rect">
            <a:avLst/>
          </a:prstGeom>
        </p:spPr>
      </p:pic>
    </p:spTree>
    <p:extLst>
      <p:ext uri="{BB962C8B-B14F-4D97-AF65-F5344CB8AC3E}">
        <p14:creationId xmlns:p14="http://schemas.microsoft.com/office/powerpoint/2010/main" val="1285350812"/>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95915" y="1464074"/>
            <a:ext cx="11239464" cy="235427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9974689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1_Section Title">
    <p:bg>
      <p:bgPr>
        <a:solidFill>
          <a:srgbClr val="163555"/>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E146C7E-DF61-4B77-8967-D17C1EC3F4D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436475" cy="6994525"/>
          </a:xfrm>
          <a:prstGeom prst="rect">
            <a:avLst/>
          </a:prstGeom>
        </p:spPr>
      </p:pic>
      <p:sp>
        <p:nvSpPr>
          <p:cNvPr id="4" name="Rectangle 3">
            <a:extLst>
              <a:ext uri="{FF2B5EF4-FFF2-40B4-BE49-F238E27FC236}">
                <a16:creationId xmlns:a16="http://schemas.microsoft.com/office/drawing/2014/main" id="{54F12190-5E2D-4117-A0A1-77C403D943D0}"/>
              </a:ext>
            </a:extLst>
          </p:cNvPr>
          <p:cNvSpPr/>
          <p:nvPr userDrawn="1"/>
        </p:nvSpPr>
        <p:spPr>
          <a:xfrm>
            <a:off x="0" y="0"/>
            <a:ext cx="12436475" cy="6994525"/>
          </a:xfrm>
          <a:prstGeom prst="rect">
            <a:avLst/>
          </a:prstGeom>
          <a:solidFill>
            <a:srgbClr val="163555">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2" name="Title 1"/>
          <p:cNvSpPr>
            <a:spLocks noGrp="1"/>
          </p:cNvSpPr>
          <p:nvPr>
            <p:ph type="title" hasCustomPrompt="1"/>
          </p:nvPr>
        </p:nvSpPr>
        <p:spPr>
          <a:xfrm>
            <a:off x="310912" y="2797811"/>
            <a:ext cx="9613395" cy="678031"/>
          </a:xfrm>
          <a:noFill/>
        </p:spPr>
        <p:txBody>
          <a:bodyPr wrap="square" lIns="0" tIns="0" rIns="0" bIns="0" anchor="b" anchorCtr="0">
            <a:spAutoFit/>
          </a:bodyPr>
          <a:lstStyle>
            <a:lvl1pPr algn="l" defTabSz="951304" rtl="0" eaLnBrk="1" latinLnBrk="0" hangingPunct="1">
              <a:lnSpc>
                <a:spcPct val="90000"/>
              </a:lnSpc>
              <a:spcBef>
                <a:spcPct val="0"/>
              </a:spcBef>
              <a:buNone/>
              <a:defRPr lang="en-US" sz="4896"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43109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897A382-A969-4CE6-B689-81394F67A89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561288" y="6693372"/>
            <a:ext cx="1768311" cy="272009"/>
          </a:xfrm>
          <a:prstGeom prst="rect">
            <a:avLst/>
          </a:prstGeom>
        </p:spPr>
      </p:pic>
    </p:spTree>
    <p:extLst>
      <p:ext uri="{BB962C8B-B14F-4D97-AF65-F5344CB8AC3E}">
        <p14:creationId xmlns:p14="http://schemas.microsoft.com/office/powerpoint/2010/main" val="3184796488"/>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40" y="632781"/>
            <a:ext cx="11533187" cy="411162"/>
          </a:xfrm>
        </p:spPr>
        <p:txBody>
          <a:bodyPr wrap="square" lIns="0" tIns="0" rIns="0" bIns="0">
            <a:spAutoFit/>
          </a:bodyPr>
          <a:lstStyle>
            <a:lvl1pPr>
              <a:lnSpc>
                <a:spcPts val="3198"/>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40" y="2005458"/>
            <a:ext cx="5653087" cy="3945637"/>
          </a:xfrm>
        </p:spPr>
        <p:txBody>
          <a:bodyPr lIns="0" tIns="0" rIns="0" bIns="0"/>
          <a:lstStyle>
            <a:lvl1pPr marL="0" indent="0">
              <a:lnSpc>
                <a:spcPts val="1800"/>
              </a:lnSpc>
              <a:spcBef>
                <a:spcPts val="900"/>
              </a:spcBef>
              <a:buNone/>
              <a:defRPr lang="en-US" sz="1398" b="1" kern="1200" spc="0" baseline="0" dirty="0">
                <a:solidFill>
                  <a:srgbClr val="5855AF"/>
                </a:solidFill>
                <a:latin typeface="+mn-lt"/>
                <a:ea typeface="+mn-ea"/>
                <a:cs typeface="+mn-cs"/>
              </a:defRPr>
            </a:lvl1pPr>
            <a:lvl2pPr marL="0" marR="0" indent="0" algn="l" defTabSz="932384" rtl="0" eaLnBrk="1" fontAlgn="auto" latinLnBrk="0" hangingPunct="1">
              <a:lnSpc>
                <a:spcPts val="1800"/>
              </a:lnSpc>
              <a:spcBef>
                <a:spcPts val="450"/>
              </a:spcBef>
              <a:spcAft>
                <a:spcPts val="0"/>
              </a:spcAft>
              <a:buClrTx/>
              <a:buSzPct val="90000"/>
              <a:buFont typeface="Arial" panose="020B0604020202020204" pitchFamily="34" charset="0"/>
              <a:buNone/>
              <a:tabLst/>
              <a:defRPr sz="1398">
                <a:solidFill>
                  <a:schemeClr val="tx1"/>
                </a:solidFill>
              </a:defRPr>
            </a:lvl2pPr>
            <a:lvl3pPr marL="457024" indent="0">
              <a:buNone/>
              <a:defRPr/>
            </a:lvl3pPr>
            <a:lvl4pPr marL="685537" indent="0">
              <a:buNone/>
              <a:defRPr/>
            </a:lvl4pPr>
            <a:lvl5pPr marL="914049" indent="0">
              <a:buNone/>
              <a:defRPr/>
            </a:lvl5pPr>
          </a:lstStyle>
          <a:p>
            <a:pPr marL="0" marR="0" lvl="0" indent="0" algn="l" defTabSz="932384"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5" y="1995299"/>
            <a:ext cx="5653087" cy="3945637"/>
          </a:xfrm>
        </p:spPr>
        <p:txBody>
          <a:bodyPr lIns="0" tIns="0" rIns="0" bIns="0"/>
          <a:lstStyle>
            <a:lvl1pPr marL="0" indent="0">
              <a:lnSpc>
                <a:spcPts val="1800"/>
              </a:lnSpc>
              <a:spcBef>
                <a:spcPts val="900"/>
              </a:spcBef>
              <a:buNone/>
              <a:defRPr lang="en-US" sz="1398" b="1" kern="1200" spc="0" baseline="0" dirty="0">
                <a:solidFill>
                  <a:srgbClr val="5855AF"/>
                </a:solidFill>
                <a:latin typeface="+mn-lt"/>
                <a:ea typeface="+mn-ea"/>
                <a:cs typeface="+mn-cs"/>
              </a:defRPr>
            </a:lvl1pPr>
            <a:lvl2pPr marL="0" marR="0" indent="0" algn="l" defTabSz="932384" rtl="0" eaLnBrk="1" fontAlgn="auto" latinLnBrk="0" hangingPunct="1">
              <a:lnSpc>
                <a:spcPts val="1800"/>
              </a:lnSpc>
              <a:spcBef>
                <a:spcPts val="450"/>
              </a:spcBef>
              <a:spcAft>
                <a:spcPts val="0"/>
              </a:spcAft>
              <a:buClrTx/>
              <a:buSzPct val="90000"/>
              <a:buFont typeface="Arial" panose="020B0604020202020204" pitchFamily="34" charset="0"/>
              <a:buNone/>
              <a:tabLst/>
              <a:defRPr sz="1398">
                <a:solidFill>
                  <a:schemeClr val="tx1"/>
                </a:solidFill>
              </a:defRPr>
            </a:lvl2pPr>
            <a:lvl3pPr marL="457024" indent="0">
              <a:buNone/>
              <a:defRPr/>
            </a:lvl3pPr>
            <a:lvl4pPr marL="685537" indent="0">
              <a:buNone/>
              <a:defRPr/>
            </a:lvl4pPr>
            <a:lvl5pPr marL="914049" indent="0">
              <a:buNone/>
              <a:defRPr/>
            </a:lvl5pPr>
          </a:lstStyle>
          <a:p>
            <a:pPr marL="0" marR="0" lvl="0" indent="0" algn="l" defTabSz="932384"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pic>
        <p:nvPicPr>
          <p:cNvPr id="8" name="Picture 7">
            <a:extLst>
              <a:ext uri="{FF2B5EF4-FFF2-40B4-BE49-F238E27FC236}">
                <a16:creationId xmlns:a16="http://schemas.microsoft.com/office/drawing/2014/main" id="{68B6A4C9-433A-4FF3-A1F0-4AFA96CDEFD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549524" y="6321508"/>
            <a:ext cx="1829371" cy="673018"/>
          </a:xfrm>
          <a:prstGeom prst="rect">
            <a:avLst/>
          </a:prstGeom>
        </p:spPr>
      </p:pic>
    </p:spTree>
    <p:extLst>
      <p:ext uri="{BB962C8B-B14F-4D97-AF65-F5344CB8AC3E}">
        <p14:creationId xmlns:p14="http://schemas.microsoft.com/office/powerpoint/2010/main" val="1019039369"/>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Text option 5">
    <p:spTree>
      <p:nvGrpSpPr>
        <p:cNvPr id="1" name=""/>
        <p:cNvGrpSpPr/>
        <p:nvPr/>
      </p:nvGrpSpPr>
      <p:grpSpPr>
        <a:xfrm>
          <a:off x="0" y="0"/>
          <a:ext cx="0" cy="0"/>
          <a:chOff x="0" y="0"/>
          <a:chExt cx="0" cy="0"/>
        </a:xfrm>
      </p:grpSpPr>
      <p:sp>
        <p:nvSpPr>
          <p:cNvPr id="3" name="Rectangle 2"/>
          <p:cNvSpPr/>
          <p:nvPr userDrawn="1"/>
        </p:nvSpPr>
        <p:spPr bwMode="auto">
          <a:xfrm>
            <a:off x="465137" y="1631569"/>
            <a:ext cx="5527103"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4621044" cy="2459482"/>
          </a:xfrm>
        </p:spPr>
        <p:txBody>
          <a:bodyPr>
            <a:noAutofit/>
          </a:bodyPr>
          <a:lstStyle>
            <a:lvl1pPr marL="0" indent="0">
              <a:buNone/>
              <a:defRPr sz="2000"/>
            </a:lvl1pPr>
          </a:lstStyle>
          <a:p>
            <a:pPr lvl="0"/>
            <a:r>
              <a:rPr lang="en-US" dirty="0"/>
              <a:t>Picture</a:t>
            </a:r>
          </a:p>
        </p:txBody>
      </p:sp>
      <p:sp>
        <p:nvSpPr>
          <p:cNvPr id="8" name="Rectangle 7"/>
          <p:cNvSpPr/>
          <p:nvPr userDrawn="1"/>
        </p:nvSpPr>
        <p:spPr bwMode="auto">
          <a:xfrm>
            <a:off x="6460554" y="1631569"/>
            <a:ext cx="5537772"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40" y="632781"/>
            <a:ext cx="11533187" cy="411162"/>
          </a:xfrm>
        </p:spPr>
        <p:txBody>
          <a:bodyPr wrap="square" lIns="0" tIns="0" rIns="0" bIns="0">
            <a:spAutoFit/>
          </a:bodyPr>
          <a:lstStyle>
            <a:lvl1pPr>
              <a:lnSpc>
                <a:spcPts val="3198"/>
              </a:lnSpc>
              <a:defRPr sz="2800">
                <a:solidFill>
                  <a:srgbClr val="2F2F2F"/>
                </a:solidFill>
              </a:defRPr>
            </a:lvl1pPr>
          </a:lstStyle>
          <a:p>
            <a:r>
              <a:rPr lang="en-US" dirty="0"/>
              <a:t>Text option 5: two columns images and text</a:t>
            </a:r>
          </a:p>
        </p:txBody>
      </p:sp>
      <p:sp>
        <p:nvSpPr>
          <p:cNvPr id="5" name="Text Placeholder 4"/>
          <p:cNvSpPr>
            <a:spLocks noGrp="1"/>
          </p:cNvSpPr>
          <p:nvPr>
            <p:ph type="body" sz="quarter" idx="11" hasCustomPrompt="1"/>
          </p:nvPr>
        </p:nvSpPr>
        <p:spPr>
          <a:xfrm>
            <a:off x="465138" y="5026024"/>
            <a:ext cx="5527100" cy="989712"/>
          </a:xfrm>
        </p:spPr>
        <p:txBody>
          <a:bodyPr lIns="0" tIns="0" rIns="0" bIns="0"/>
          <a:lstStyle>
            <a:lvl1pPr marL="0" indent="0">
              <a:lnSpc>
                <a:spcPts val="1800"/>
              </a:lnSpc>
              <a:spcBef>
                <a:spcPts val="900"/>
              </a:spcBef>
              <a:buNone/>
              <a:defRPr lang="en-US" sz="1398" b="1" kern="1200" spc="0" baseline="0" dirty="0">
                <a:solidFill>
                  <a:schemeClr val="accent1"/>
                </a:solidFill>
                <a:latin typeface="+mn-lt"/>
                <a:ea typeface="+mn-ea"/>
                <a:cs typeface="+mn-cs"/>
              </a:defRPr>
            </a:lvl1pPr>
            <a:lvl2pPr marL="0" marR="0" indent="0" algn="l" defTabSz="932384" rtl="0" eaLnBrk="1" fontAlgn="auto" latinLnBrk="0" hangingPunct="1">
              <a:lnSpc>
                <a:spcPts val="1800"/>
              </a:lnSpc>
              <a:spcBef>
                <a:spcPts val="450"/>
              </a:spcBef>
              <a:spcAft>
                <a:spcPts val="0"/>
              </a:spcAft>
              <a:buClrTx/>
              <a:buSzPct val="90000"/>
              <a:buFont typeface="Arial" panose="020B0604020202020204" pitchFamily="34" charset="0"/>
              <a:buNone/>
              <a:tabLst/>
              <a:defRPr sz="1398">
                <a:solidFill>
                  <a:schemeClr val="tx1"/>
                </a:solidFill>
              </a:defRPr>
            </a:lvl2pPr>
            <a:lvl3pPr marL="457024" indent="0">
              <a:buNone/>
              <a:defRPr/>
            </a:lvl3pPr>
            <a:lvl4pPr marL="685537" indent="0">
              <a:buNone/>
              <a:defRPr/>
            </a:lvl4pPr>
            <a:lvl5pPr marL="914049" indent="0">
              <a:buNone/>
              <a:defRPr/>
            </a:lvl5pPr>
          </a:lstStyle>
          <a:p>
            <a:pPr marL="0" marR="0" lvl="0" indent="0" algn="l" defTabSz="932384"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6460556" y="5026024"/>
            <a:ext cx="5537771" cy="989712"/>
          </a:xfrm>
        </p:spPr>
        <p:txBody>
          <a:bodyPr lIns="0" tIns="0" rIns="0" bIns="0"/>
          <a:lstStyle>
            <a:lvl1pPr marL="0" indent="0">
              <a:lnSpc>
                <a:spcPts val="1800"/>
              </a:lnSpc>
              <a:spcBef>
                <a:spcPts val="900"/>
              </a:spcBef>
              <a:buNone/>
              <a:defRPr lang="en-US" sz="1398" b="1" kern="1200" spc="0" baseline="0" dirty="0">
                <a:solidFill>
                  <a:schemeClr val="accent1"/>
                </a:solidFill>
                <a:latin typeface="+mn-lt"/>
                <a:ea typeface="+mn-ea"/>
                <a:cs typeface="+mn-cs"/>
              </a:defRPr>
            </a:lvl1pPr>
            <a:lvl2pPr marL="0" marR="0" indent="0" algn="l" defTabSz="932384" rtl="0" eaLnBrk="1" fontAlgn="auto" latinLnBrk="0" hangingPunct="1">
              <a:lnSpc>
                <a:spcPts val="1800"/>
              </a:lnSpc>
              <a:spcBef>
                <a:spcPts val="450"/>
              </a:spcBef>
              <a:spcAft>
                <a:spcPts val="0"/>
              </a:spcAft>
              <a:buClrTx/>
              <a:buSzPct val="90000"/>
              <a:buFont typeface="Arial" panose="020B0604020202020204" pitchFamily="34" charset="0"/>
              <a:buNone/>
              <a:tabLst/>
              <a:defRPr sz="1398">
                <a:solidFill>
                  <a:schemeClr val="tx1"/>
                </a:solidFill>
              </a:defRPr>
            </a:lvl2pPr>
            <a:lvl3pPr marL="457024" indent="0">
              <a:buNone/>
              <a:defRPr/>
            </a:lvl3pPr>
            <a:lvl4pPr marL="685537" indent="0">
              <a:buNone/>
              <a:defRPr/>
            </a:lvl4pPr>
            <a:lvl5pPr marL="914049" indent="0">
              <a:buNone/>
              <a:defRPr/>
            </a:lvl5pPr>
          </a:lstStyle>
          <a:p>
            <a:pPr marL="0" marR="0" lvl="0" indent="0" algn="l" defTabSz="932384"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8" name="Content Placeholder 15"/>
          <p:cNvSpPr>
            <a:spLocks noGrp="1"/>
          </p:cNvSpPr>
          <p:nvPr>
            <p:ph sz="quarter" idx="19" hasCustomPrompt="1"/>
          </p:nvPr>
        </p:nvSpPr>
        <p:spPr>
          <a:xfrm>
            <a:off x="6916366" y="1997075"/>
            <a:ext cx="4613645" cy="2459482"/>
          </a:xfrm>
        </p:spPr>
        <p:txBody>
          <a:bodyPr>
            <a:noAutofit/>
          </a:bodyPr>
          <a:lstStyle>
            <a:lvl1pPr marL="0" indent="0">
              <a:buNone/>
              <a:defRPr sz="2000"/>
            </a:lvl1pPr>
          </a:lstStyle>
          <a:p>
            <a:pPr lvl="0"/>
            <a:r>
              <a:rPr lang="en-US" dirty="0"/>
              <a:t>Picture</a:t>
            </a:r>
          </a:p>
        </p:txBody>
      </p:sp>
      <p:pic>
        <p:nvPicPr>
          <p:cNvPr id="11" name="Picture 10">
            <a:extLst>
              <a:ext uri="{FF2B5EF4-FFF2-40B4-BE49-F238E27FC236}">
                <a16:creationId xmlns:a16="http://schemas.microsoft.com/office/drawing/2014/main" id="{BA988506-1849-4FD3-A68D-F4499A7FC55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549524" y="6321508"/>
            <a:ext cx="1829371" cy="673018"/>
          </a:xfrm>
          <a:prstGeom prst="rect">
            <a:avLst/>
          </a:prstGeom>
        </p:spPr>
      </p:pic>
    </p:spTree>
    <p:extLst>
      <p:ext uri="{BB962C8B-B14F-4D97-AF65-F5344CB8AC3E}">
        <p14:creationId xmlns:p14="http://schemas.microsoft.com/office/powerpoint/2010/main" val="1367915451"/>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436476" cy="6994524"/>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9006368" cy="6994525"/>
          </a:xfrm>
          <a:prstGeom prst="rect">
            <a:avLst/>
          </a:prstGeom>
          <a:gradFill flip="none" rotWithShape="1">
            <a:gsLst>
              <a:gs pos="63000">
                <a:srgbClr val="2F2F2F">
                  <a:alpha val="74000"/>
                </a:srgbClr>
              </a:gs>
              <a:gs pos="0">
                <a:schemeClr val="tx1"/>
              </a:gs>
              <a:gs pos="100000">
                <a:schemeClr val="tx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pic>
        <p:nvPicPr>
          <p:cNvPr id="8" name="Picture 7">
            <a:extLst>
              <a:ext uri="{FF2B5EF4-FFF2-40B4-BE49-F238E27FC236}">
                <a16:creationId xmlns:a16="http://schemas.microsoft.com/office/drawing/2014/main" id="{CBD240D4-4406-415A-883B-F56CF3A37B49}"/>
              </a:ext>
            </a:extLst>
          </p:cNvPr>
          <p:cNvPicPr>
            <a:picLocks noChangeAspect="1"/>
          </p:cNvPicPr>
          <p:nvPr userDrawn="1"/>
        </p:nvPicPr>
        <p:blipFill>
          <a:blip r:embed="rId3">
            <a:clrChange>
              <a:clrFrom>
                <a:srgbClr val="2F2F2F"/>
              </a:clrFrom>
              <a:clrTo>
                <a:srgbClr val="2F2F2F">
                  <a:alpha val="0"/>
                </a:srgbClr>
              </a:clrTo>
            </a:clrChange>
          </a:blip>
          <a:stretch>
            <a:fillRect/>
          </a:stretch>
        </p:blipFill>
        <p:spPr>
          <a:xfrm>
            <a:off x="314667" y="359695"/>
            <a:ext cx="3724898" cy="1002857"/>
          </a:xfrm>
          <a:prstGeom prst="rect">
            <a:avLst/>
          </a:prstGeom>
        </p:spPr>
      </p:pic>
    </p:spTree>
    <p:extLst>
      <p:ext uri="{BB962C8B-B14F-4D97-AF65-F5344CB8AC3E}">
        <p14:creationId xmlns:p14="http://schemas.microsoft.com/office/powerpoint/2010/main" val="26363497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95915" y="1464074"/>
            <a:ext cx="11239464" cy="235427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700057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95915" y="1464074"/>
            <a:ext cx="11239464" cy="235427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3496692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493016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5378809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493016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4379193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Thank You slide">
    <p:bg>
      <p:bgPr>
        <a:blipFill dpi="0" rotWithShape="1">
          <a:blip r:embed="rId2">
            <a:alphaModFix amt="91000"/>
            <a:lum/>
          </a:blip>
          <a:srcRect/>
          <a:stretch>
            <a:fillRect/>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806867B-BFC8-43B9-8092-2080745A5F70}"/>
              </a:ext>
            </a:extLst>
          </p:cNvPr>
          <p:cNvSpPr/>
          <p:nvPr userDrawn="1"/>
        </p:nvSpPr>
        <p:spPr>
          <a:xfrm>
            <a:off x="309081" y="3497262"/>
            <a:ext cx="8746387" cy="1225729"/>
          </a:xfrm>
          <a:prstGeom prst="rect">
            <a:avLst/>
          </a:prstGeom>
        </p:spPr>
        <p:txBody>
          <a:bodyPr wrap="square">
            <a:spAutoFit/>
          </a:bodyPr>
          <a:lstStyle/>
          <a:p>
            <a:pPr lvl="1">
              <a:lnSpc>
                <a:spcPct val="120000"/>
              </a:lnSpc>
            </a:pPr>
            <a:r>
              <a:rPr lang="en-US" sz="6731" b="1" dirty="0">
                <a:solidFill>
                  <a:srgbClr val="3C4252"/>
                </a:solidFill>
                <a:latin typeface="Proxima Nova Semibold" panose="02000506030000020004" pitchFamily="50" charset="0"/>
                <a:ea typeface="Proxima Nova" charset="0"/>
                <a:cs typeface="Proxima Nova" charset="0"/>
              </a:rPr>
              <a:t>Thank You</a:t>
            </a:r>
          </a:p>
        </p:txBody>
      </p:sp>
      <p:pic>
        <p:nvPicPr>
          <p:cNvPr id="2050" name="Picture 2" descr="Microsoft's Jeff Teper: Teams 'will be even bigger than Windows ...">
            <a:extLst>
              <a:ext uri="{FF2B5EF4-FFF2-40B4-BE49-F238E27FC236}">
                <a16:creationId xmlns:a16="http://schemas.microsoft.com/office/drawing/2014/main" id="{F2DDEC34-C69F-46FB-B219-349B68C9F767}"/>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1193331"/>
            <a:ext cx="3986692" cy="19930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62282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29661" y="233153"/>
            <a:ext cx="11375536" cy="762786"/>
          </a:xfrm>
        </p:spPr>
        <p:txBody>
          <a:bodyPr/>
          <a:lstStyle>
            <a:lvl1pPr>
              <a:defRPr>
                <a:solidFill>
                  <a:schemeClr val="accent6"/>
                </a:solidFill>
              </a:defRPr>
            </a:lvl1pPr>
          </a:lstStyle>
          <a:p>
            <a:r>
              <a:rPr lang="en-US" dirty="0"/>
              <a:t>Click to edit Master title style</a:t>
            </a:r>
          </a:p>
        </p:txBody>
      </p:sp>
      <p:sp>
        <p:nvSpPr>
          <p:cNvPr id="5" name="Text Placeholder 4"/>
          <p:cNvSpPr>
            <a:spLocks noGrp="1"/>
          </p:cNvSpPr>
          <p:nvPr>
            <p:ph type="body" sz="quarter" idx="10"/>
          </p:nvPr>
        </p:nvSpPr>
        <p:spPr>
          <a:xfrm>
            <a:off x="529661" y="1476621"/>
            <a:ext cx="11375536" cy="2233625"/>
          </a:xfrm>
          <a:prstGeom prst="rect">
            <a:avLst/>
          </a:prstGeom>
        </p:spPr>
        <p:txBody>
          <a:bodyPr/>
          <a:lstStyle>
            <a:lvl1pPr marL="217421" indent="-217421">
              <a:buFont typeface="Wingdings" pitchFamily="2" charset="2"/>
              <a:buChar char=""/>
              <a:defRPr sz="3061">
                <a:solidFill>
                  <a:srgbClr val="333333"/>
                </a:solidFill>
              </a:defRPr>
            </a:lvl1pPr>
            <a:lvl2pPr marL="395973" indent="-178553">
              <a:buFont typeface="Wingdings" pitchFamily="2" charset="2"/>
              <a:buChar char=""/>
              <a:defRPr>
                <a:solidFill>
                  <a:srgbClr val="333333"/>
                </a:solidFill>
                <a:latin typeface="+mn-lt"/>
              </a:defRPr>
            </a:lvl2pPr>
            <a:lvl3pPr marL="567239" indent="-171265">
              <a:buFont typeface="Wingdings" pitchFamily="2" charset="2"/>
              <a:buChar char=""/>
              <a:tabLst/>
              <a:defRPr>
                <a:solidFill>
                  <a:srgbClr val="333333"/>
                </a:solidFill>
                <a:latin typeface="+mn-lt"/>
              </a:defRPr>
            </a:lvl3pPr>
            <a:lvl4pPr marL="699634" indent="-132396">
              <a:buFont typeface="Wingdings" pitchFamily="2" charset="2"/>
              <a:buChar char=""/>
              <a:defRPr>
                <a:solidFill>
                  <a:srgbClr val="333333"/>
                </a:solidFill>
                <a:latin typeface="+mn-lt"/>
              </a:defRPr>
            </a:lvl4pPr>
            <a:lvl5pPr marL="832030" indent="-132396">
              <a:buFont typeface="Wingdings" pitchFamily="2" charset="2"/>
              <a:buChar char=""/>
              <a:tabLst/>
              <a:defRPr>
                <a:solidFill>
                  <a:srgbClr val="333333"/>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403607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2" y="0"/>
            <a:ext cx="12436475" cy="6994523"/>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9006368" cy="6994525"/>
          </a:xfrm>
          <a:prstGeom prst="rect">
            <a:avLst/>
          </a:prstGeom>
          <a:gradFill flip="none" rotWithShape="1">
            <a:gsLst>
              <a:gs pos="63000">
                <a:srgbClr val="2F2F2F">
                  <a:alpha val="84000"/>
                </a:srgbClr>
              </a:gs>
              <a:gs pos="0">
                <a:schemeClr val="tx1"/>
              </a:gs>
              <a:gs pos="100000">
                <a:schemeClr val="tx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spTree>
    <p:extLst>
      <p:ext uri="{BB962C8B-B14F-4D97-AF65-F5344CB8AC3E}">
        <p14:creationId xmlns:p14="http://schemas.microsoft.com/office/powerpoint/2010/main" val="19715708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emf"/><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slideLayout" Target="../slideLayouts/slideLayout17.xml"/><Relationship Id="rId18" Type="http://schemas.openxmlformats.org/officeDocument/2006/relationships/slideLayout" Target="../slideLayouts/slideLayout22.xml"/><Relationship Id="rId26" Type="http://schemas.openxmlformats.org/officeDocument/2006/relationships/slideLayout" Target="../slideLayouts/slideLayout30.xml"/><Relationship Id="rId39" Type="http://schemas.openxmlformats.org/officeDocument/2006/relationships/theme" Target="../theme/theme2.xml"/><Relationship Id="rId3" Type="http://schemas.openxmlformats.org/officeDocument/2006/relationships/slideLayout" Target="../slideLayouts/slideLayout7.xml"/><Relationship Id="rId21" Type="http://schemas.openxmlformats.org/officeDocument/2006/relationships/slideLayout" Target="../slideLayouts/slideLayout25.xml"/><Relationship Id="rId34" Type="http://schemas.openxmlformats.org/officeDocument/2006/relationships/slideLayout" Target="../slideLayouts/slideLayout38.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17" Type="http://schemas.openxmlformats.org/officeDocument/2006/relationships/slideLayout" Target="../slideLayouts/slideLayout21.xml"/><Relationship Id="rId25" Type="http://schemas.openxmlformats.org/officeDocument/2006/relationships/slideLayout" Target="../slideLayouts/slideLayout29.xml"/><Relationship Id="rId33" Type="http://schemas.openxmlformats.org/officeDocument/2006/relationships/slideLayout" Target="../slideLayouts/slideLayout37.xml"/><Relationship Id="rId38" Type="http://schemas.openxmlformats.org/officeDocument/2006/relationships/slideLayout" Target="../slideLayouts/slideLayout42.xml"/><Relationship Id="rId2" Type="http://schemas.openxmlformats.org/officeDocument/2006/relationships/slideLayout" Target="../slideLayouts/slideLayout6.xml"/><Relationship Id="rId16" Type="http://schemas.openxmlformats.org/officeDocument/2006/relationships/slideLayout" Target="../slideLayouts/slideLayout20.xml"/><Relationship Id="rId20" Type="http://schemas.openxmlformats.org/officeDocument/2006/relationships/slideLayout" Target="../slideLayouts/slideLayout24.xml"/><Relationship Id="rId29" Type="http://schemas.openxmlformats.org/officeDocument/2006/relationships/slideLayout" Target="../slideLayouts/slideLayout33.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24" Type="http://schemas.openxmlformats.org/officeDocument/2006/relationships/slideLayout" Target="../slideLayouts/slideLayout28.xml"/><Relationship Id="rId32" Type="http://schemas.openxmlformats.org/officeDocument/2006/relationships/slideLayout" Target="../slideLayouts/slideLayout36.xml"/><Relationship Id="rId37" Type="http://schemas.openxmlformats.org/officeDocument/2006/relationships/slideLayout" Target="../slideLayouts/slideLayout41.xml"/><Relationship Id="rId40" Type="http://schemas.openxmlformats.org/officeDocument/2006/relationships/image" Target="../media/image1.emf"/><Relationship Id="rId5" Type="http://schemas.openxmlformats.org/officeDocument/2006/relationships/slideLayout" Target="../slideLayouts/slideLayout9.xml"/><Relationship Id="rId15" Type="http://schemas.openxmlformats.org/officeDocument/2006/relationships/slideLayout" Target="../slideLayouts/slideLayout19.xml"/><Relationship Id="rId23" Type="http://schemas.openxmlformats.org/officeDocument/2006/relationships/slideLayout" Target="../slideLayouts/slideLayout27.xml"/><Relationship Id="rId28" Type="http://schemas.openxmlformats.org/officeDocument/2006/relationships/slideLayout" Target="../slideLayouts/slideLayout32.xml"/><Relationship Id="rId36" Type="http://schemas.openxmlformats.org/officeDocument/2006/relationships/slideLayout" Target="../slideLayouts/slideLayout40.xml"/><Relationship Id="rId10" Type="http://schemas.openxmlformats.org/officeDocument/2006/relationships/slideLayout" Target="../slideLayouts/slideLayout14.xml"/><Relationship Id="rId19" Type="http://schemas.openxmlformats.org/officeDocument/2006/relationships/slideLayout" Target="../slideLayouts/slideLayout23.xml"/><Relationship Id="rId31" Type="http://schemas.openxmlformats.org/officeDocument/2006/relationships/slideLayout" Target="../slideLayouts/slideLayout35.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slideLayout" Target="../slideLayouts/slideLayout18.xml"/><Relationship Id="rId22" Type="http://schemas.openxmlformats.org/officeDocument/2006/relationships/slideLayout" Target="../slideLayouts/slideLayout26.xml"/><Relationship Id="rId27" Type="http://schemas.openxmlformats.org/officeDocument/2006/relationships/slideLayout" Target="../slideLayouts/slideLayout31.xml"/><Relationship Id="rId30" Type="http://schemas.openxmlformats.org/officeDocument/2006/relationships/slideLayout" Target="../slideLayouts/slideLayout34.xml"/><Relationship Id="rId35" Type="http://schemas.openxmlformats.org/officeDocument/2006/relationships/slideLayout" Target="../slideLayouts/slideLayout3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0.xml"/><Relationship Id="rId13" Type="http://schemas.openxmlformats.org/officeDocument/2006/relationships/slideLayout" Target="../slideLayouts/slideLayout55.xml"/><Relationship Id="rId18" Type="http://schemas.openxmlformats.org/officeDocument/2006/relationships/slideLayout" Target="../slideLayouts/slideLayout60.xml"/><Relationship Id="rId26" Type="http://schemas.openxmlformats.org/officeDocument/2006/relationships/slideLayout" Target="../slideLayouts/slideLayout68.xml"/><Relationship Id="rId39" Type="http://schemas.openxmlformats.org/officeDocument/2006/relationships/slideLayout" Target="../slideLayouts/slideLayout81.xml"/><Relationship Id="rId3" Type="http://schemas.openxmlformats.org/officeDocument/2006/relationships/slideLayout" Target="../slideLayouts/slideLayout45.xml"/><Relationship Id="rId21" Type="http://schemas.openxmlformats.org/officeDocument/2006/relationships/slideLayout" Target="../slideLayouts/slideLayout63.xml"/><Relationship Id="rId34" Type="http://schemas.openxmlformats.org/officeDocument/2006/relationships/slideLayout" Target="../slideLayouts/slideLayout76.xml"/><Relationship Id="rId42" Type="http://schemas.openxmlformats.org/officeDocument/2006/relationships/slideLayout" Target="../slideLayouts/slideLayout84.xml"/><Relationship Id="rId7" Type="http://schemas.openxmlformats.org/officeDocument/2006/relationships/slideLayout" Target="../slideLayouts/slideLayout49.xml"/><Relationship Id="rId12" Type="http://schemas.openxmlformats.org/officeDocument/2006/relationships/slideLayout" Target="../slideLayouts/slideLayout54.xml"/><Relationship Id="rId17" Type="http://schemas.openxmlformats.org/officeDocument/2006/relationships/slideLayout" Target="../slideLayouts/slideLayout59.xml"/><Relationship Id="rId25" Type="http://schemas.openxmlformats.org/officeDocument/2006/relationships/slideLayout" Target="../slideLayouts/slideLayout67.xml"/><Relationship Id="rId33" Type="http://schemas.openxmlformats.org/officeDocument/2006/relationships/slideLayout" Target="../slideLayouts/slideLayout75.xml"/><Relationship Id="rId38" Type="http://schemas.openxmlformats.org/officeDocument/2006/relationships/slideLayout" Target="../slideLayouts/slideLayout80.xml"/><Relationship Id="rId2" Type="http://schemas.openxmlformats.org/officeDocument/2006/relationships/slideLayout" Target="../slideLayouts/slideLayout44.xml"/><Relationship Id="rId16" Type="http://schemas.openxmlformats.org/officeDocument/2006/relationships/slideLayout" Target="../slideLayouts/slideLayout58.xml"/><Relationship Id="rId20" Type="http://schemas.openxmlformats.org/officeDocument/2006/relationships/slideLayout" Target="../slideLayouts/slideLayout62.xml"/><Relationship Id="rId29" Type="http://schemas.openxmlformats.org/officeDocument/2006/relationships/slideLayout" Target="../slideLayouts/slideLayout71.xml"/><Relationship Id="rId41" Type="http://schemas.openxmlformats.org/officeDocument/2006/relationships/slideLayout" Target="../slideLayouts/slideLayout83.xml"/><Relationship Id="rId1" Type="http://schemas.openxmlformats.org/officeDocument/2006/relationships/slideLayout" Target="../slideLayouts/slideLayout43.xml"/><Relationship Id="rId6" Type="http://schemas.openxmlformats.org/officeDocument/2006/relationships/slideLayout" Target="../slideLayouts/slideLayout48.xml"/><Relationship Id="rId11" Type="http://schemas.openxmlformats.org/officeDocument/2006/relationships/slideLayout" Target="../slideLayouts/slideLayout53.xml"/><Relationship Id="rId24" Type="http://schemas.openxmlformats.org/officeDocument/2006/relationships/slideLayout" Target="../slideLayouts/slideLayout66.xml"/><Relationship Id="rId32" Type="http://schemas.openxmlformats.org/officeDocument/2006/relationships/slideLayout" Target="../slideLayouts/slideLayout74.xml"/><Relationship Id="rId37" Type="http://schemas.openxmlformats.org/officeDocument/2006/relationships/slideLayout" Target="../slideLayouts/slideLayout79.xml"/><Relationship Id="rId40" Type="http://schemas.openxmlformats.org/officeDocument/2006/relationships/slideLayout" Target="../slideLayouts/slideLayout82.xml"/><Relationship Id="rId5" Type="http://schemas.openxmlformats.org/officeDocument/2006/relationships/slideLayout" Target="../slideLayouts/slideLayout47.xml"/><Relationship Id="rId15" Type="http://schemas.openxmlformats.org/officeDocument/2006/relationships/slideLayout" Target="../slideLayouts/slideLayout57.xml"/><Relationship Id="rId23" Type="http://schemas.openxmlformats.org/officeDocument/2006/relationships/slideLayout" Target="../slideLayouts/slideLayout65.xml"/><Relationship Id="rId28" Type="http://schemas.openxmlformats.org/officeDocument/2006/relationships/slideLayout" Target="../slideLayouts/slideLayout70.xml"/><Relationship Id="rId36" Type="http://schemas.openxmlformats.org/officeDocument/2006/relationships/slideLayout" Target="../slideLayouts/slideLayout78.xml"/><Relationship Id="rId10" Type="http://schemas.openxmlformats.org/officeDocument/2006/relationships/slideLayout" Target="../slideLayouts/slideLayout52.xml"/><Relationship Id="rId19" Type="http://schemas.openxmlformats.org/officeDocument/2006/relationships/slideLayout" Target="../slideLayouts/slideLayout61.xml"/><Relationship Id="rId31" Type="http://schemas.openxmlformats.org/officeDocument/2006/relationships/slideLayout" Target="../slideLayouts/slideLayout73.xml"/><Relationship Id="rId44" Type="http://schemas.openxmlformats.org/officeDocument/2006/relationships/theme" Target="../theme/theme3.xml"/><Relationship Id="rId4" Type="http://schemas.openxmlformats.org/officeDocument/2006/relationships/slideLayout" Target="../slideLayouts/slideLayout46.xml"/><Relationship Id="rId9" Type="http://schemas.openxmlformats.org/officeDocument/2006/relationships/slideLayout" Target="../slideLayouts/slideLayout51.xml"/><Relationship Id="rId14" Type="http://schemas.openxmlformats.org/officeDocument/2006/relationships/slideLayout" Target="../slideLayouts/slideLayout56.xml"/><Relationship Id="rId22" Type="http://schemas.openxmlformats.org/officeDocument/2006/relationships/slideLayout" Target="../slideLayouts/slideLayout64.xml"/><Relationship Id="rId27" Type="http://schemas.openxmlformats.org/officeDocument/2006/relationships/slideLayout" Target="../slideLayouts/slideLayout69.xml"/><Relationship Id="rId30" Type="http://schemas.openxmlformats.org/officeDocument/2006/relationships/slideLayout" Target="../slideLayouts/slideLayout72.xml"/><Relationship Id="rId35" Type="http://schemas.openxmlformats.org/officeDocument/2006/relationships/slideLayout" Target="../slideLayouts/slideLayout77.xml"/><Relationship Id="rId43" Type="http://schemas.openxmlformats.org/officeDocument/2006/relationships/slideLayout" Target="../slideLayouts/slideLayout8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6"/>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24" r:id="rId1"/>
    <p:sldLayoutId id="2147484529" r:id="rId2"/>
    <p:sldLayoutId id="2147484545" r:id="rId3"/>
    <p:sldLayoutId id="2147484299" r:id="rId4"/>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userDrawn="1">
          <p15:clr>
            <a:srgbClr val="C35EA4"/>
          </p15:clr>
        </p15:guide>
        <p15:guide id="4" pos="1528" userDrawn="1">
          <p15:clr>
            <a:srgbClr val="C35EA4"/>
          </p15:clr>
        </p15:guide>
        <p15:guide id="5" pos="2618" userDrawn="1">
          <p15:clr>
            <a:srgbClr val="C35EA4"/>
          </p15:clr>
        </p15:guide>
        <p15:guide id="6" pos="2765" userDrawn="1">
          <p15:clr>
            <a:srgbClr val="C35EA4"/>
          </p15:clr>
        </p15:guide>
        <p15:guide id="7" pos="3854" userDrawn="1">
          <p15:clr>
            <a:srgbClr val="C35EA4"/>
          </p15:clr>
        </p15:guide>
        <p15:guide id="8" pos="4003" userDrawn="1">
          <p15:clr>
            <a:srgbClr val="C35EA4"/>
          </p15:clr>
        </p15:guide>
        <p15:guide id="9" pos="5083" userDrawn="1">
          <p15:clr>
            <a:srgbClr val="C35EA4"/>
          </p15:clr>
        </p15:guide>
        <p15:guide id="10" pos="5230" userDrawn="1">
          <p15:clr>
            <a:srgbClr val="C35EA4"/>
          </p15:clr>
        </p15:guide>
        <p15:guide id="11" pos="6323" userDrawn="1">
          <p15:clr>
            <a:srgbClr val="C35EA4"/>
          </p15:clr>
        </p15:guide>
        <p15:guide id="12" pos="6469" userDrawn="1">
          <p15:clr>
            <a:srgbClr val="C35EA4"/>
          </p15:clr>
        </p15:guide>
        <p15:guide id="16" pos="293" userDrawn="1">
          <p15:clr>
            <a:srgbClr val="F26B43"/>
          </p15:clr>
        </p15:guide>
        <p15:guide id="17" pos="7558" userDrawn="1">
          <p15:clr>
            <a:srgbClr val="F26B43"/>
          </p15:clr>
        </p15:guide>
        <p15:guide id="18" orient="horz" pos="751" userDrawn="1">
          <p15:clr>
            <a:srgbClr val="5ACBF0"/>
          </p15:clr>
        </p15:guide>
        <p15:guide id="19" orient="horz" pos="1366" userDrawn="1">
          <p15:clr>
            <a:srgbClr val="5ACBF0"/>
          </p15:clr>
        </p15:guide>
        <p15:guide id="20" orient="horz" pos="605" userDrawn="1">
          <p15:clr>
            <a:srgbClr val="5ACBF0"/>
          </p15:clr>
        </p15:guide>
        <p15:guide id="21" orient="horz" pos="1514" userDrawn="1">
          <p15:clr>
            <a:srgbClr val="5ACBF0"/>
          </p15:clr>
        </p15:guide>
        <p15:guide id="22" orient="horz" pos="2130" userDrawn="1">
          <p15:clr>
            <a:srgbClr val="5ACBF0"/>
          </p15:clr>
        </p15:guide>
        <p15:guide id="23" orient="horz" pos="2275" userDrawn="1">
          <p15:clr>
            <a:srgbClr val="5ACBF0"/>
          </p15:clr>
        </p15:guide>
        <p15:guide id="25" orient="horz" pos="283" userDrawn="1">
          <p15:clr>
            <a:srgbClr val="F26B43"/>
          </p15:clr>
        </p15:guide>
        <p15:guide id="26" orient="horz" pos="4120" userDrawn="1">
          <p15:clr>
            <a:srgbClr val="F26B43"/>
          </p15:clr>
        </p15:guide>
        <p15:guide id="27" orient="horz" pos="2891" userDrawn="1">
          <p15:clr>
            <a:srgbClr val="5ACBF0"/>
          </p15:clr>
        </p15:guide>
        <p15:guide id="28" orient="horz" pos="3038" userDrawn="1">
          <p15:clr>
            <a:srgbClr val="5ACBF0"/>
          </p15:clr>
        </p15:guide>
        <p15:guide id="29" orient="horz" pos="3654" userDrawn="1">
          <p15:clr>
            <a:srgbClr val="5ACBF0"/>
          </p15:clr>
        </p15:guide>
        <p15:guide id="30" orient="horz" pos="3800"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40"/>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1031840041"/>
      </p:ext>
    </p:extLst>
  </p:cSld>
  <p:clrMap bg1="lt1" tx1="dk1" bg2="lt2" tx2="dk2" accent1="accent1" accent2="accent2" accent3="accent3" accent4="accent4" accent5="accent5" accent6="accent6" hlink="hlink" folHlink="folHlink"/>
  <p:sldLayoutIdLst>
    <p:sldLayoutId id="2147484547" r:id="rId1"/>
    <p:sldLayoutId id="2147484548" r:id="rId2"/>
    <p:sldLayoutId id="2147484549" r:id="rId3"/>
    <p:sldLayoutId id="2147484573" r:id="rId4"/>
    <p:sldLayoutId id="2147484574" r:id="rId5"/>
    <p:sldLayoutId id="2147484575" r:id="rId6"/>
    <p:sldLayoutId id="2147484551" r:id="rId7"/>
    <p:sldLayoutId id="2147484552" r:id="rId8"/>
    <p:sldLayoutId id="2147484576" r:id="rId9"/>
    <p:sldLayoutId id="2147484553" r:id="rId10"/>
    <p:sldLayoutId id="2147484554" r:id="rId11"/>
    <p:sldLayoutId id="2147484555" r:id="rId12"/>
    <p:sldLayoutId id="2147484556" r:id="rId13"/>
    <p:sldLayoutId id="2147484557" r:id="rId14"/>
    <p:sldLayoutId id="2147484558" r:id="rId15"/>
    <p:sldLayoutId id="2147484559" r:id="rId16"/>
    <p:sldLayoutId id="2147484560" r:id="rId17"/>
    <p:sldLayoutId id="2147484561" r:id="rId18"/>
    <p:sldLayoutId id="2147484577" r:id="rId19"/>
    <p:sldLayoutId id="2147484562" r:id="rId20"/>
    <p:sldLayoutId id="2147484563" r:id="rId21"/>
    <p:sldLayoutId id="2147484564" r:id="rId22"/>
    <p:sldLayoutId id="2147484565" r:id="rId23"/>
    <p:sldLayoutId id="2147484566" r:id="rId24"/>
    <p:sldLayoutId id="2147484567" r:id="rId25"/>
    <p:sldLayoutId id="2147484568" r:id="rId26"/>
    <p:sldLayoutId id="2147484569" r:id="rId27"/>
    <p:sldLayoutId id="2147484570" r:id="rId28"/>
    <p:sldLayoutId id="2147484571" r:id="rId29"/>
    <p:sldLayoutId id="2147484572" r:id="rId30"/>
    <p:sldLayoutId id="2147484579" r:id="rId31"/>
    <p:sldLayoutId id="2147484580" r:id="rId32"/>
    <p:sldLayoutId id="2147484581" r:id="rId33"/>
    <p:sldLayoutId id="2147484582" r:id="rId34"/>
    <p:sldLayoutId id="2147484583" r:id="rId35"/>
    <p:sldLayoutId id="2147484584" r:id="rId36"/>
    <p:sldLayoutId id="2147484585" r:id="rId37"/>
    <p:sldLayoutId id="2147484586" r:id="rId38"/>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p15:clr>
            <a:srgbClr val="C35EA4"/>
          </p15:clr>
        </p15:guide>
        <p15:guide id="4" pos="1528">
          <p15:clr>
            <a:srgbClr val="C35EA4"/>
          </p15:clr>
        </p15:guide>
        <p15:guide id="5" pos="2618">
          <p15:clr>
            <a:srgbClr val="C35EA4"/>
          </p15:clr>
        </p15:guide>
        <p15:guide id="6" pos="2765">
          <p15:clr>
            <a:srgbClr val="C35EA4"/>
          </p15:clr>
        </p15:guide>
        <p15:guide id="7" pos="3854">
          <p15:clr>
            <a:srgbClr val="C35EA4"/>
          </p15:clr>
        </p15:guide>
        <p15:guide id="8" pos="4003">
          <p15:clr>
            <a:srgbClr val="C35EA4"/>
          </p15:clr>
        </p15:guide>
        <p15:guide id="9" pos="5083">
          <p15:clr>
            <a:srgbClr val="C35EA4"/>
          </p15:clr>
        </p15:guide>
        <p15:guide id="10" pos="5230">
          <p15:clr>
            <a:srgbClr val="C35EA4"/>
          </p15:clr>
        </p15:guide>
        <p15:guide id="11" pos="6323">
          <p15:clr>
            <a:srgbClr val="C35EA4"/>
          </p15:clr>
        </p15:guide>
        <p15:guide id="12" pos="6469">
          <p15:clr>
            <a:srgbClr val="C35EA4"/>
          </p15:clr>
        </p15:guide>
        <p15:guide id="16" pos="293">
          <p15:clr>
            <a:srgbClr val="F26B43"/>
          </p15:clr>
        </p15:guide>
        <p15:guide id="17" pos="7558">
          <p15:clr>
            <a:srgbClr val="F26B43"/>
          </p15:clr>
        </p15:guide>
        <p15:guide id="18" orient="horz" pos="751">
          <p15:clr>
            <a:srgbClr val="5ACBF0"/>
          </p15:clr>
        </p15:guide>
        <p15:guide id="19" orient="horz" pos="1366">
          <p15:clr>
            <a:srgbClr val="5ACBF0"/>
          </p15:clr>
        </p15:guide>
        <p15:guide id="20" orient="horz" pos="605">
          <p15:clr>
            <a:srgbClr val="5ACBF0"/>
          </p15:clr>
        </p15:guide>
        <p15:guide id="21" orient="horz" pos="1514">
          <p15:clr>
            <a:srgbClr val="5ACBF0"/>
          </p15:clr>
        </p15:guide>
        <p15:guide id="22" orient="horz" pos="2130">
          <p15:clr>
            <a:srgbClr val="5ACBF0"/>
          </p15:clr>
        </p15:guide>
        <p15:guide id="23" orient="horz" pos="2275">
          <p15:clr>
            <a:srgbClr val="5ACBF0"/>
          </p15:clr>
        </p15:guide>
        <p15:guide id="25" orient="horz" pos="283">
          <p15:clr>
            <a:srgbClr val="F26B43"/>
          </p15:clr>
        </p15:guide>
        <p15:guide id="26" orient="horz" pos="4120">
          <p15:clr>
            <a:srgbClr val="F26B43"/>
          </p15:clr>
        </p15:guide>
        <p15:guide id="27" orient="horz" pos="2891">
          <p15:clr>
            <a:srgbClr val="5ACBF0"/>
          </p15:clr>
        </p15:guide>
        <p15:guide id="28" orient="horz" pos="3038">
          <p15:clr>
            <a:srgbClr val="5ACBF0"/>
          </p15:clr>
        </p15:guide>
        <p15:guide id="29" orient="horz" pos="3654">
          <p15:clr>
            <a:srgbClr val="5ACBF0"/>
          </p15:clr>
        </p15:guide>
        <p15:guide id="30" orient="horz" pos="3800">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86E43A1-BB0D-4257-B0F2-4393DAC2EB44}"/>
              </a:ext>
            </a:extLst>
          </p:cNvPr>
          <p:cNvSpPr>
            <a:spLocks noGrp="1"/>
          </p:cNvSpPr>
          <p:nvPr>
            <p:ph type="title"/>
          </p:nvPr>
        </p:nvSpPr>
        <p:spPr>
          <a:xfrm>
            <a:off x="855008" y="372394"/>
            <a:ext cx="10726460" cy="1351952"/>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2E571B1A-7650-404A-BC8E-E42C0BDF3832}"/>
              </a:ext>
            </a:extLst>
          </p:cNvPr>
          <p:cNvSpPr>
            <a:spLocks noGrp="1"/>
          </p:cNvSpPr>
          <p:nvPr>
            <p:ph type="body" idx="1"/>
          </p:nvPr>
        </p:nvSpPr>
        <p:spPr>
          <a:xfrm>
            <a:off x="855008" y="1861968"/>
            <a:ext cx="10726460" cy="443796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E2CF8E5-0F93-4438-8984-3F3577BE3B00}"/>
              </a:ext>
            </a:extLst>
          </p:cNvPr>
          <p:cNvSpPr>
            <a:spLocks noGrp="1"/>
          </p:cNvSpPr>
          <p:nvPr>
            <p:ph type="dt" sz="half" idx="2"/>
          </p:nvPr>
        </p:nvSpPr>
        <p:spPr>
          <a:xfrm>
            <a:off x="855008" y="6482889"/>
            <a:ext cx="2798207" cy="372394"/>
          </a:xfrm>
          <a:prstGeom prst="rect">
            <a:avLst/>
          </a:prstGeom>
        </p:spPr>
        <p:txBody>
          <a:bodyPr vert="horz" lIns="91440" tIns="45720" rIns="91440" bIns="45720" rtlCol="0" anchor="ctr"/>
          <a:lstStyle>
            <a:lvl1pPr algn="l">
              <a:defRPr sz="1224">
                <a:solidFill>
                  <a:schemeClr val="tx1">
                    <a:tint val="75000"/>
                  </a:schemeClr>
                </a:solidFill>
              </a:defRPr>
            </a:lvl1pPr>
          </a:lstStyle>
          <a:p>
            <a:fld id="{F70D635B-365E-4B72-BC12-CD19A0D1B0E5}" type="datetimeFigureOut">
              <a:rPr lang="en-GB" smtClean="0"/>
              <a:t>29/07/2021</a:t>
            </a:fld>
            <a:endParaRPr lang="en-GB"/>
          </a:p>
        </p:txBody>
      </p:sp>
      <p:sp>
        <p:nvSpPr>
          <p:cNvPr id="5" name="Footer Placeholder 4">
            <a:extLst>
              <a:ext uri="{FF2B5EF4-FFF2-40B4-BE49-F238E27FC236}">
                <a16:creationId xmlns:a16="http://schemas.microsoft.com/office/drawing/2014/main" id="{C8D54497-9671-46E9-B06D-BD31326C60CC}"/>
              </a:ext>
            </a:extLst>
          </p:cNvPr>
          <p:cNvSpPr>
            <a:spLocks noGrp="1"/>
          </p:cNvSpPr>
          <p:nvPr>
            <p:ph type="ftr" sz="quarter" idx="3"/>
          </p:nvPr>
        </p:nvSpPr>
        <p:spPr>
          <a:xfrm>
            <a:off x="4119583" y="6482889"/>
            <a:ext cx="4197310" cy="372394"/>
          </a:xfrm>
          <a:prstGeom prst="rect">
            <a:avLst/>
          </a:prstGeom>
        </p:spPr>
        <p:txBody>
          <a:bodyPr vert="horz" lIns="91440" tIns="45720" rIns="91440" bIns="45720" rtlCol="0" anchor="ctr"/>
          <a:lstStyle>
            <a:lvl1pPr algn="ctr">
              <a:defRPr sz="1224">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50591850-BFAA-45CC-847D-1A9735D32608}"/>
              </a:ext>
            </a:extLst>
          </p:cNvPr>
          <p:cNvSpPr>
            <a:spLocks noGrp="1"/>
          </p:cNvSpPr>
          <p:nvPr>
            <p:ph type="sldNum" sz="quarter" idx="4"/>
          </p:nvPr>
        </p:nvSpPr>
        <p:spPr>
          <a:xfrm>
            <a:off x="8783260" y="6482889"/>
            <a:ext cx="2798207" cy="372394"/>
          </a:xfrm>
          <a:prstGeom prst="rect">
            <a:avLst/>
          </a:prstGeom>
        </p:spPr>
        <p:txBody>
          <a:bodyPr vert="horz" lIns="91440" tIns="45720" rIns="91440" bIns="45720" rtlCol="0" anchor="ctr"/>
          <a:lstStyle>
            <a:lvl1pPr algn="r">
              <a:defRPr sz="1224">
                <a:solidFill>
                  <a:schemeClr val="tx1">
                    <a:tint val="75000"/>
                  </a:schemeClr>
                </a:solidFill>
              </a:defRPr>
            </a:lvl1pPr>
          </a:lstStyle>
          <a:p>
            <a:fld id="{377E2420-21EB-46F5-A6E7-0B589881E5ED}" type="slidenum">
              <a:rPr lang="en-GB" smtClean="0"/>
              <a:t>‹#›</a:t>
            </a:fld>
            <a:endParaRPr lang="en-GB"/>
          </a:p>
        </p:txBody>
      </p:sp>
    </p:spTree>
    <p:extLst>
      <p:ext uri="{BB962C8B-B14F-4D97-AF65-F5344CB8AC3E}">
        <p14:creationId xmlns:p14="http://schemas.microsoft.com/office/powerpoint/2010/main" val="3981285661"/>
      </p:ext>
    </p:extLst>
  </p:cSld>
  <p:clrMap bg1="lt1" tx1="dk1" bg2="lt2" tx2="dk2" accent1="accent1" accent2="accent2" accent3="accent3" accent4="accent4" accent5="accent5" accent6="accent6" hlink="hlink" folHlink="folHlink"/>
  <p:sldLayoutIdLst>
    <p:sldLayoutId id="2147484588" r:id="rId1"/>
    <p:sldLayoutId id="2147484589" r:id="rId2"/>
    <p:sldLayoutId id="2147484590" r:id="rId3"/>
    <p:sldLayoutId id="2147484591" r:id="rId4"/>
    <p:sldLayoutId id="2147484592" r:id="rId5"/>
    <p:sldLayoutId id="2147484593" r:id="rId6"/>
    <p:sldLayoutId id="2147484594" r:id="rId7"/>
    <p:sldLayoutId id="2147484595" r:id="rId8"/>
    <p:sldLayoutId id="2147484596" r:id="rId9"/>
    <p:sldLayoutId id="2147484597" r:id="rId10"/>
    <p:sldLayoutId id="2147484598" r:id="rId11"/>
    <p:sldLayoutId id="2147484599" r:id="rId12"/>
    <p:sldLayoutId id="2147484600" r:id="rId13"/>
    <p:sldLayoutId id="2147484601" r:id="rId14"/>
    <p:sldLayoutId id="2147484602" r:id="rId15"/>
    <p:sldLayoutId id="2147484603" r:id="rId16"/>
    <p:sldLayoutId id="2147484604" r:id="rId17"/>
    <p:sldLayoutId id="2147484605" r:id="rId18"/>
    <p:sldLayoutId id="2147484606" r:id="rId19"/>
    <p:sldLayoutId id="2147484607" r:id="rId20"/>
    <p:sldLayoutId id="2147484608" r:id="rId21"/>
    <p:sldLayoutId id="2147484609" r:id="rId22"/>
    <p:sldLayoutId id="2147484610" r:id="rId23"/>
    <p:sldLayoutId id="2147484611" r:id="rId24"/>
    <p:sldLayoutId id="2147484612" r:id="rId25"/>
    <p:sldLayoutId id="2147484613" r:id="rId26"/>
    <p:sldLayoutId id="2147484614" r:id="rId27"/>
    <p:sldLayoutId id="2147484615" r:id="rId28"/>
    <p:sldLayoutId id="2147484616" r:id="rId29"/>
    <p:sldLayoutId id="2147484617" r:id="rId30"/>
    <p:sldLayoutId id="2147484618" r:id="rId31"/>
    <p:sldLayoutId id="2147484619" r:id="rId32"/>
    <p:sldLayoutId id="2147484620" r:id="rId33"/>
    <p:sldLayoutId id="2147484621" r:id="rId34"/>
    <p:sldLayoutId id="2147484622" r:id="rId35"/>
    <p:sldLayoutId id="2147484623" r:id="rId36"/>
    <p:sldLayoutId id="2147484624" r:id="rId37"/>
    <p:sldLayoutId id="2147484625" r:id="rId38"/>
    <p:sldLayoutId id="2147484626" r:id="rId39"/>
    <p:sldLayoutId id="2147484627" r:id="rId40"/>
    <p:sldLayoutId id="2147484628" r:id="rId41"/>
    <p:sldLayoutId id="2147484629" r:id="rId42"/>
    <p:sldLayoutId id="2147484630" r:id="rId43"/>
  </p:sldLayoutIdLst>
  <p:txStyles>
    <p:titleStyle>
      <a:lvl1pPr algn="l" defTabSz="932597" rtl="0" eaLnBrk="1" latinLnBrk="0" hangingPunct="1">
        <a:lnSpc>
          <a:spcPct val="90000"/>
        </a:lnSpc>
        <a:spcBef>
          <a:spcPct val="0"/>
        </a:spcBef>
        <a:buNone/>
        <a:defRPr sz="4488" kern="1200">
          <a:solidFill>
            <a:schemeClr val="tx1"/>
          </a:solidFill>
          <a:latin typeface="+mj-lt"/>
          <a:ea typeface="+mj-ea"/>
          <a:cs typeface="+mj-cs"/>
        </a:defRPr>
      </a:lvl1pPr>
    </p:titleStyle>
    <p:body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41.xml"/><Relationship Id="rId5" Type="http://schemas.openxmlformats.org/officeDocument/2006/relationships/image" Target="../media/image53.png"/><Relationship Id="rId4" Type="http://schemas.openxmlformats.org/officeDocument/2006/relationships/image" Target="../media/image52.png"/></Relationships>
</file>

<file path=ppt/slides/_rels/slide1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41.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12.xml.rels><?xml version="1.0" encoding="UTF-8" standalone="yes"?>
<Relationships xmlns="http://schemas.openxmlformats.org/package/2006/relationships"><Relationship Id="rId3" Type="http://schemas.openxmlformats.org/officeDocument/2006/relationships/image" Target="../media/image59.jpg"/><Relationship Id="rId2" Type="http://schemas.openxmlformats.org/officeDocument/2006/relationships/notesSlide" Target="../notesSlides/notesSlide6.xml"/><Relationship Id="rId1" Type="http://schemas.openxmlformats.org/officeDocument/2006/relationships/slideLayout" Target="../slideLayouts/slideLayout3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7.xml"/></Relationships>
</file>

<file path=ppt/slides/_rels/slide14.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8.xml"/><Relationship Id="rId1" Type="http://schemas.openxmlformats.org/officeDocument/2006/relationships/slideLayout" Target="../slideLayouts/slideLayout4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7.xml"/></Relationships>
</file>

<file path=ppt/slides/_rels/slide16.xml.rels><?xml version="1.0" encoding="UTF-8" standalone="yes"?>
<Relationships xmlns="http://schemas.openxmlformats.org/package/2006/relationships"><Relationship Id="rId3" Type="http://schemas.openxmlformats.org/officeDocument/2006/relationships/hyperlink" Target="https://developer.microsoft.com/en-us/office/dev-program" TargetMode="External"/><Relationship Id="rId2" Type="http://schemas.openxmlformats.org/officeDocument/2006/relationships/notesSlide" Target="../notesSlides/notesSlide10.xml"/><Relationship Id="rId1" Type="http://schemas.openxmlformats.org/officeDocument/2006/relationships/slideLayout" Target="../slideLayouts/slideLayout37.xml"/></Relationships>
</file>

<file path=ppt/slides/_rels/slide17.xml.rels><?xml version="1.0" encoding="UTF-8" standalone="yes"?>
<Relationships xmlns="http://schemas.openxmlformats.org/package/2006/relationships"><Relationship Id="rId3" Type="http://schemas.openxmlformats.org/officeDocument/2006/relationships/hyperlink" Target="https://[tenant]-admin.sharepoint.com/" TargetMode="External"/><Relationship Id="rId2" Type="http://schemas.openxmlformats.org/officeDocument/2006/relationships/notesSlide" Target="../notesSlides/notesSlide11.xml"/><Relationship Id="rId1" Type="http://schemas.openxmlformats.org/officeDocument/2006/relationships/slideLayout" Target="../slideLayouts/slideLayout37.xml"/><Relationship Id="rId4" Type="http://schemas.openxmlformats.org/officeDocument/2006/relationships/image" Target="../media/image60.png"/></Relationships>
</file>

<file path=ppt/slides/_rels/slide1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37.xml"/></Relationships>
</file>

<file path=ppt/slides/_rels/slide19.xml.rels><?xml version="1.0" encoding="UTF-8" standalone="yes"?>
<Relationships xmlns="http://schemas.openxmlformats.org/package/2006/relationships"><Relationship Id="rId3" Type="http://schemas.openxmlformats.org/officeDocument/2006/relationships/hyperlink" Target="https://[tenant]-admin.sharepoint.com/" TargetMode="External"/><Relationship Id="rId2" Type="http://schemas.openxmlformats.org/officeDocument/2006/relationships/notesSlide" Target="../notesSlides/notesSlide12.xml"/><Relationship Id="rId1" Type="http://schemas.openxmlformats.org/officeDocument/2006/relationships/slideLayout" Target="../slideLayouts/slideLayout37.xml"/><Relationship Id="rId5" Type="http://schemas.openxmlformats.org/officeDocument/2006/relationships/image" Target="../media/image63.png"/><Relationship Id="rId4" Type="http://schemas.openxmlformats.org/officeDocument/2006/relationships/image" Target="../media/image62.png"/></Relationships>
</file>

<file path=ppt/slides/_rels/slide2.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hyperlink" Target="https://www.linkedin.com/in/jenkinsns/" TargetMode="External"/><Relationship Id="rId18" Type="http://schemas.openxmlformats.org/officeDocument/2006/relationships/image" Target="../media/image45.jpg"/><Relationship Id="rId3" Type="http://schemas.openxmlformats.org/officeDocument/2006/relationships/image" Target="../media/image34.jpg"/><Relationship Id="rId7" Type="http://schemas.openxmlformats.org/officeDocument/2006/relationships/image" Target="../media/image38.png"/><Relationship Id="rId12" Type="http://schemas.openxmlformats.org/officeDocument/2006/relationships/image" Target="../media/image42.jpg"/><Relationship Id="rId17" Type="http://schemas.openxmlformats.org/officeDocument/2006/relationships/hyperlink" Target="http://www.jenkinsblogs.com/" TargetMode="External"/><Relationship Id="rId2" Type="http://schemas.openxmlformats.org/officeDocument/2006/relationships/image" Target="../media/image33.jpeg"/><Relationship Id="rId16" Type="http://schemas.openxmlformats.org/officeDocument/2006/relationships/image" Target="../media/image44.png"/><Relationship Id="rId1" Type="http://schemas.openxmlformats.org/officeDocument/2006/relationships/slideLayout" Target="../slideLayouts/slideLayout44.xml"/><Relationship Id="rId6" Type="http://schemas.openxmlformats.org/officeDocument/2006/relationships/image" Target="../media/image37.png"/><Relationship Id="rId11" Type="http://schemas.openxmlformats.org/officeDocument/2006/relationships/image" Target="../media/image12.png"/><Relationship Id="rId5" Type="http://schemas.openxmlformats.org/officeDocument/2006/relationships/image" Target="../media/image36.png"/><Relationship Id="rId15" Type="http://schemas.openxmlformats.org/officeDocument/2006/relationships/hyperlink" Target="mailto:jenkinsns@gmail.com" TargetMode="External"/><Relationship Id="rId10" Type="http://schemas.openxmlformats.org/officeDocument/2006/relationships/image" Target="../media/image41.png"/><Relationship Id="rId19" Type="http://schemas.openxmlformats.org/officeDocument/2006/relationships/hyperlink" Target="https://www.youtube.com/user/jenkinsns" TargetMode="External"/><Relationship Id="rId4" Type="http://schemas.openxmlformats.org/officeDocument/2006/relationships/image" Target="../media/image35.png"/><Relationship Id="rId9" Type="http://schemas.openxmlformats.org/officeDocument/2006/relationships/image" Target="../media/image40.png"/><Relationship Id="rId14" Type="http://schemas.openxmlformats.org/officeDocument/2006/relationships/image" Target="../media/image43.png"/></Relationships>
</file>

<file path=ppt/slides/_rels/slide20.xml.rels><?xml version="1.0" encoding="UTF-8" standalone="yes"?>
<Relationships xmlns="http://schemas.openxmlformats.org/package/2006/relationships"><Relationship Id="rId3" Type="http://schemas.openxmlformats.org/officeDocument/2006/relationships/hyperlink" Target="https://[sharpeointonline-site]/_layouts/workbench.aspx" TargetMode="External"/><Relationship Id="rId2" Type="http://schemas.openxmlformats.org/officeDocument/2006/relationships/notesSlide" Target="../notesSlides/notesSlide13.xml"/><Relationship Id="rId1" Type="http://schemas.openxmlformats.org/officeDocument/2006/relationships/slideLayout" Target="../slideLayouts/slideLayout37.xml"/><Relationship Id="rId4" Type="http://schemas.openxmlformats.org/officeDocument/2006/relationships/image" Target="../media/image64.png"/></Relationships>
</file>

<file path=ppt/slides/_rels/slide21.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66.png"/><Relationship Id="rId7" Type="http://schemas.openxmlformats.org/officeDocument/2006/relationships/image" Target="../media/image70.png"/><Relationship Id="rId12" Type="http://schemas.openxmlformats.org/officeDocument/2006/relationships/image" Target="../media/image75.tiff"/><Relationship Id="rId2" Type="http://schemas.openxmlformats.org/officeDocument/2006/relationships/notesSlide" Target="../notesSlides/notesSlide15.xml"/><Relationship Id="rId1" Type="http://schemas.openxmlformats.org/officeDocument/2006/relationships/slideLayout" Target="../slideLayouts/slideLayout14.xml"/><Relationship Id="rId6" Type="http://schemas.openxmlformats.org/officeDocument/2006/relationships/image" Target="../media/image69.png"/><Relationship Id="rId11" Type="http://schemas.openxmlformats.org/officeDocument/2006/relationships/image" Target="../media/image74.png"/><Relationship Id="rId5" Type="http://schemas.openxmlformats.org/officeDocument/2006/relationships/image" Target="../media/image68.tiff"/><Relationship Id="rId10" Type="http://schemas.openxmlformats.org/officeDocument/2006/relationships/image" Target="../media/image73.tiff"/><Relationship Id="rId4" Type="http://schemas.openxmlformats.org/officeDocument/2006/relationships/image" Target="../media/image67.tiff"/><Relationship Id="rId9" Type="http://schemas.openxmlformats.org/officeDocument/2006/relationships/image" Target="../media/image72.png"/></Relationships>
</file>

<file path=ppt/slides/_rels/slide23.xml.rels><?xml version="1.0" encoding="UTF-8" standalone="yes"?>
<Relationships xmlns="http://schemas.openxmlformats.org/package/2006/relationships"><Relationship Id="rId8" Type="http://schemas.openxmlformats.org/officeDocument/2006/relationships/image" Target="../media/image67.tiff"/><Relationship Id="rId3" Type="http://schemas.openxmlformats.org/officeDocument/2006/relationships/image" Target="../media/image77.png"/><Relationship Id="rId7" Type="http://schemas.openxmlformats.org/officeDocument/2006/relationships/image" Target="../media/image69.png"/><Relationship Id="rId2" Type="http://schemas.openxmlformats.org/officeDocument/2006/relationships/image" Target="../media/image76.emf"/><Relationship Id="rId1" Type="http://schemas.openxmlformats.org/officeDocument/2006/relationships/slideLayout" Target="../slideLayouts/slideLayout35.xml"/><Relationship Id="rId6" Type="http://schemas.openxmlformats.org/officeDocument/2006/relationships/image" Target="../media/image80.tiff"/><Relationship Id="rId11" Type="http://schemas.openxmlformats.org/officeDocument/2006/relationships/image" Target="../media/image74.png"/><Relationship Id="rId5" Type="http://schemas.openxmlformats.org/officeDocument/2006/relationships/image" Target="../media/image79.tiff"/><Relationship Id="rId10" Type="http://schemas.openxmlformats.org/officeDocument/2006/relationships/image" Target="../media/image68.tiff"/><Relationship Id="rId4" Type="http://schemas.openxmlformats.org/officeDocument/2006/relationships/image" Target="../media/image78.png"/><Relationship Id="rId9" Type="http://schemas.openxmlformats.org/officeDocument/2006/relationships/image" Target="../media/image66.png"/></Relationships>
</file>

<file path=ppt/slides/_rels/slide24.xml.rels><?xml version="1.0" encoding="UTF-8" standalone="yes"?>
<Relationships xmlns="http://schemas.openxmlformats.org/package/2006/relationships"><Relationship Id="rId3" Type="http://schemas.openxmlformats.org/officeDocument/2006/relationships/hyperlink" Target="https://nodejs.org/" TargetMode="External"/><Relationship Id="rId2" Type="http://schemas.openxmlformats.org/officeDocument/2006/relationships/image" Target="../media/image81.tiff"/><Relationship Id="rId1" Type="http://schemas.openxmlformats.org/officeDocument/2006/relationships/slideLayout" Target="../slideLayouts/slideLayout37.xml"/><Relationship Id="rId4" Type="http://schemas.openxmlformats.org/officeDocument/2006/relationships/image" Target="../media/image82.png"/></Relationships>
</file>

<file path=ppt/slides/_rels/slide25.xml.rels><?xml version="1.0" encoding="UTF-8" standalone="yes"?>
<Relationships xmlns="http://schemas.openxmlformats.org/package/2006/relationships"><Relationship Id="rId3" Type="http://schemas.openxmlformats.org/officeDocument/2006/relationships/hyperlink" Target="https://www.nuget.org/" TargetMode="External"/><Relationship Id="rId2" Type="http://schemas.openxmlformats.org/officeDocument/2006/relationships/hyperlink" Target="https://www.npmjs.com/" TargetMode="External"/><Relationship Id="rId1" Type="http://schemas.openxmlformats.org/officeDocument/2006/relationships/slideLayout" Target="../slideLayouts/slideLayout37.xml"/><Relationship Id="rId4" Type="http://schemas.openxmlformats.org/officeDocument/2006/relationships/image" Target="../media/image69.png"/></Relationships>
</file>

<file path=ppt/slides/_rels/slide2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slideLayout" Target="../slideLayouts/slideLayout37.xml"/><Relationship Id="rId1" Type="http://schemas.openxmlformats.org/officeDocument/2006/relationships/themeOverride" Target="../theme/themeOverride1.xml"/><Relationship Id="rId4" Type="http://schemas.openxmlformats.org/officeDocument/2006/relationships/hyperlink" Target="http://yeoman.io/"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67.tiff"/><Relationship Id="rId2" Type="http://schemas.openxmlformats.org/officeDocument/2006/relationships/notesSlide" Target="../notesSlides/notesSlide16.xml"/><Relationship Id="rId1" Type="http://schemas.openxmlformats.org/officeDocument/2006/relationships/slideLayout" Target="../slideLayouts/slideLayout37.xml"/><Relationship Id="rId4" Type="http://schemas.openxmlformats.org/officeDocument/2006/relationships/hyperlink" Target="http://gulpjs.com/" TargetMode="External"/></Relationships>
</file>

<file path=ppt/slides/_rels/slide28.xml.rels><?xml version="1.0" encoding="UTF-8" standalone="yes"?>
<Relationships xmlns="http://schemas.openxmlformats.org/package/2006/relationships"><Relationship Id="rId3" Type="http://schemas.openxmlformats.org/officeDocument/2006/relationships/hyperlink" Target="https://www.typescriptlang.org/" TargetMode="External"/><Relationship Id="rId2" Type="http://schemas.openxmlformats.org/officeDocument/2006/relationships/image" Target="../media/image68.tiff"/><Relationship Id="rId1" Type="http://schemas.openxmlformats.org/officeDocument/2006/relationships/slideLayout" Target="../slideLayouts/slideLayout3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7.xml"/></Relationships>
</file>

<file path=ppt/slides/_rels/slide3.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2.xml"/><Relationship Id="rId1" Type="http://schemas.openxmlformats.org/officeDocument/2006/relationships/slideLayout" Target="../slideLayouts/slideLayout49.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1.xml"/></Relationships>
</file>

<file path=ppt/slides/_rels/slide3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9.xml"/><Relationship Id="rId1" Type="http://schemas.openxmlformats.org/officeDocument/2006/relationships/slideLayout" Target="../slideLayouts/slideLayout37.xml"/><Relationship Id="rId5" Type="http://schemas.openxmlformats.org/officeDocument/2006/relationships/image" Target="../media/image85.png"/><Relationship Id="rId4" Type="http://schemas.openxmlformats.org/officeDocument/2006/relationships/image" Target="../media/image84.png"/></Relationships>
</file>

<file path=ppt/slides/_rels/slide32.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42.xml"/><Relationship Id="rId5" Type="http://schemas.openxmlformats.org/officeDocument/2006/relationships/image" Target="../media/image89.png"/><Relationship Id="rId4" Type="http://schemas.openxmlformats.org/officeDocument/2006/relationships/image" Target="../media/image88.png"/></Relationships>
</file>

<file path=ppt/slides/_rels/slide33.xml.rels><?xml version="1.0" encoding="UTF-8" standalone="yes"?>
<Relationships xmlns="http://schemas.openxmlformats.org/package/2006/relationships"><Relationship Id="rId3" Type="http://schemas.openxmlformats.org/officeDocument/2006/relationships/hyperlink" Target="https://docs.microsoft.com/en-us/sharepoint/dev/spfx/extensions/overview-extensions" TargetMode="External"/><Relationship Id="rId7" Type="http://schemas.openxmlformats.org/officeDocument/2006/relationships/hyperlink" Target="https://docs.microsoft.com/en-us/sharepoint/dev/spfx/extensions/get-started/building-simple-cmdset-with-dialog-api" TargetMode="External"/><Relationship Id="rId2" Type="http://schemas.openxmlformats.org/officeDocument/2006/relationships/hyperlink" Target="https://docs.microsoft.com/sharepoint/dev/spfx/sharepoint-framework-overview" TargetMode="External"/><Relationship Id="rId1" Type="http://schemas.openxmlformats.org/officeDocument/2006/relationships/slideLayout" Target="../slideLayouts/slideLayout38.xml"/><Relationship Id="rId6" Type="http://schemas.openxmlformats.org/officeDocument/2006/relationships/hyperlink" Target="https://docs.microsoft.com/sharepoint/dev/spfx/extensions/get-started/building-simple-field-customizer" TargetMode="External"/><Relationship Id="rId5" Type="http://schemas.openxmlformats.org/officeDocument/2006/relationships/hyperlink" Target="https://docs.microsoft.com/sharepoint/dev/spfx/extensions/basics/tenant-wide-deployment-extensions" TargetMode="External"/><Relationship Id="rId4" Type="http://schemas.openxmlformats.org/officeDocument/2006/relationships/hyperlink" Target="https://docs.microsoft.com/sharepoint/dev/spfx/extensions/get-started/using-page-placeholder-with-extensions" TargetMode="External"/></Relationships>
</file>

<file path=ppt/slides/_rels/slide34.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91.svg"/><Relationship Id="rId7" Type="http://schemas.openxmlformats.org/officeDocument/2006/relationships/image" Target="../media/image94.png"/><Relationship Id="rId2" Type="http://schemas.openxmlformats.org/officeDocument/2006/relationships/image" Target="../media/image90.png"/><Relationship Id="rId1" Type="http://schemas.openxmlformats.org/officeDocument/2006/relationships/slideLayout" Target="../slideLayouts/slideLayout39.xml"/><Relationship Id="rId6" Type="http://schemas.openxmlformats.org/officeDocument/2006/relationships/hyperlink" Target="https://docs.microsoft.com/en-us/sharepoint/dev/spfx/sharepoint-framework-overview" TargetMode="External"/><Relationship Id="rId5" Type="http://schemas.openxmlformats.org/officeDocument/2006/relationships/image" Target="../media/image93.svg"/><Relationship Id="rId4" Type="http://schemas.openxmlformats.org/officeDocument/2006/relationships/image" Target="../media/image92.png"/></Relationships>
</file>

<file path=ppt/slides/_rels/slide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xml"/><Relationship Id="rId1" Type="http://schemas.openxmlformats.org/officeDocument/2006/relationships/slideLayout" Target="../slideLayouts/slideLayout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xml"/><Relationship Id="rId1" Type="http://schemas.openxmlformats.org/officeDocument/2006/relationships/slideLayout" Target="../slideLayouts/slideLayout35.xml"/><Relationship Id="rId4" Type="http://schemas.openxmlformats.org/officeDocument/2006/relationships/image" Target="../media/image4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BB927-39B4-4A09-BCBC-A0E3A2B18705}"/>
              </a:ext>
            </a:extLst>
          </p:cNvPr>
          <p:cNvSpPr>
            <a:spLocks noGrp="1"/>
          </p:cNvSpPr>
          <p:nvPr>
            <p:ph type="title"/>
          </p:nvPr>
        </p:nvSpPr>
        <p:spPr>
          <a:xfrm>
            <a:off x="472033" y="3367053"/>
            <a:ext cx="8052536" cy="1828800"/>
          </a:xfrm>
        </p:spPr>
        <p:txBody>
          <a:bodyPr/>
          <a:lstStyle/>
          <a:p>
            <a:r>
              <a:rPr lang="en-GB" dirty="0"/>
              <a:t>SharePoint Framework</a:t>
            </a:r>
            <a:br>
              <a:rPr lang="en-GB" dirty="0"/>
            </a:br>
            <a:r>
              <a:rPr lang="en-GB" dirty="0"/>
              <a:t>M1 &amp; M2</a:t>
            </a:r>
            <a:endParaRPr lang="en-US" dirty="0"/>
          </a:p>
        </p:txBody>
      </p:sp>
      <p:sp>
        <p:nvSpPr>
          <p:cNvPr id="3" name="Text Placeholder 2">
            <a:extLst>
              <a:ext uri="{FF2B5EF4-FFF2-40B4-BE49-F238E27FC236}">
                <a16:creationId xmlns:a16="http://schemas.microsoft.com/office/drawing/2014/main" id="{20A0DFF3-ADB5-4B4D-8A84-2261AEAB33F1}"/>
              </a:ext>
            </a:extLst>
          </p:cNvPr>
          <p:cNvSpPr>
            <a:spLocks noGrp="1"/>
          </p:cNvSpPr>
          <p:nvPr>
            <p:ph type="body" sz="quarter" idx="12"/>
          </p:nvPr>
        </p:nvSpPr>
        <p:spPr>
          <a:xfrm>
            <a:off x="472033" y="5417074"/>
            <a:ext cx="3805000" cy="508154"/>
          </a:xfrm>
        </p:spPr>
        <p:txBody>
          <a:bodyPr/>
          <a:lstStyle/>
          <a:p>
            <a:r>
              <a:rPr lang="en-US" sz="2800" dirty="0">
                <a:latin typeface="Segoe UI Semibold" panose="020B0702040204020203" pitchFamily="34" charset="0"/>
                <a:cs typeface="Segoe UI Semibold" panose="020B0702040204020203" pitchFamily="34" charset="0"/>
              </a:rPr>
              <a:t>Jenkins NS</a:t>
            </a:r>
            <a:endParaRPr lang="en-US" sz="2800" dirty="0"/>
          </a:p>
        </p:txBody>
      </p:sp>
      <p:sp>
        <p:nvSpPr>
          <p:cNvPr id="4" name="Rectangle 3"/>
          <p:cNvSpPr/>
          <p:nvPr/>
        </p:nvSpPr>
        <p:spPr>
          <a:xfrm>
            <a:off x="472033" y="6041044"/>
            <a:ext cx="1412566" cy="369332"/>
          </a:xfrm>
          <a:prstGeom prst="rect">
            <a:avLst/>
          </a:prstGeom>
        </p:spPr>
        <p:txBody>
          <a:bodyPr wrap="none">
            <a:spAutoFit/>
          </a:bodyPr>
          <a:lstStyle/>
          <a:p>
            <a:r>
              <a:rPr lang="en-US" dirty="0"/>
              <a:t>@</a:t>
            </a:r>
            <a:r>
              <a:rPr lang="en-US" b="1" dirty="0" err="1"/>
              <a:t>jenkinsns</a:t>
            </a:r>
            <a:endParaRPr lang="en-US" b="1" dirty="0"/>
          </a:p>
        </p:txBody>
      </p:sp>
    </p:spTree>
    <p:extLst>
      <p:ext uri="{BB962C8B-B14F-4D97-AF65-F5344CB8AC3E}">
        <p14:creationId xmlns:p14="http://schemas.microsoft.com/office/powerpoint/2010/main" val="2666274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376CC93A-246B-4336-89D2-7FF8B6EB37FC}"/>
              </a:ext>
            </a:extLst>
          </p:cNvPr>
          <p:cNvGrpSpPr/>
          <p:nvPr/>
        </p:nvGrpSpPr>
        <p:grpSpPr>
          <a:xfrm>
            <a:off x="437437" y="1704486"/>
            <a:ext cx="2218361" cy="3435720"/>
            <a:chOff x="557140" y="1810510"/>
            <a:chExt cx="2568025" cy="3977267"/>
          </a:xfrm>
        </p:grpSpPr>
        <p:grpSp>
          <p:nvGrpSpPr>
            <p:cNvPr id="5" name="Developers group" descr="Code for Developers.">
              <a:extLst>
                <a:ext uri="{FF2B5EF4-FFF2-40B4-BE49-F238E27FC236}">
                  <a16:creationId xmlns:a16="http://schemas.microsoft.com/office/drawing/2014/main" id="{72450DD7-EB9F-4043-B8F4-984AD50D5963}"/>
                </a:ext>
              </a:extLst>
            </p:cNvPr>
            <p:cNvGrpSpPr/>
            <p:nvPr/>
          </p:nvGrpSpPr>
          <p:grpSpPr>
            <a:xfrm>
              <a:off x="557140" y="1810510"/>
              <a:ext cx="2568025" cy="3977267"/>
              <a:chOff x="489277" y="1626801"/>
              <a:chExt cx="3383435" cy="4773999"/>
            </a:xfrm>
          </p:grpSpPr>
          <p:sp>
            <p:nvSpPr>
              <p:cNvPr id="6" name="Rectangle 5">
                <a:extLst>
                  <a:ext uri="{FF2B5EF4-FFF2-40B4-BE49-F238E27FC236}">
                    <a16:creationId xmlns:a16="http://schemas.microsoft.com/office/drawing/2014/main" id="{5FD31691-2412-465C-AB99-56C8BB6F71B3}"/>
                  </a:ext>
                </a:extLst>
              </p:cNvPr>
              <p:cNvSpPr/>
              <p:nvPr/>
            </p:nvSpPr>
            <p:spPr>
              <a:xfrm>
                <a:off x="489277" y="1626801"/>
                <a:ext cx="3383435" cy="4773999"/>
              </a:xfrm>
              <a:prstGeom prst="rect">
                <a:avLst/>
              </a:prstGeom>
              <a:solidFill>
                <a:schemeClr val="bg2">
                  <a:lumMod val="95000"/>
                </a:schemeClr>
              </a:solidFill>
              <a:ln>
                <a:solidFill>
                  <a:schemeClr val="bg2">
                    <a:lumMod val="8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026">
                  <a:defRPr/>
                </a:pPr>
                <a:endParaRPr lang="en-US" sz="1763">
                  <a:solidFill>
                    <a:srgbClr val="FFFFFF"/>
                  </a:solidFill>
                  <a:latin typeface="Segoe UI"/>
                </a:endParaRPr>
              </a:p>
            </p:txBody>
          </p:sp>
          <p:sp>
            <p:nvSpPr>
              <p:cNvPr id="7" name="TextBox 6">
                <a:extLst>
                  <a:ext uri="{FF2B5EF4-FFF2-40B4-BE49-F238E27FC236}">
                    <a16:creationId xmlns:a16="http://schemas.microsoft.com/office/drawing/2014/main" id="{DB1F3A04-29B6-47A4-B5CC-9EEF2D7F17B8}"/>
                  </a:ext>
                </a:extLst>
              </p:cNvPr>
              <p:cNvSpPr txBox="1"/>
              <p:nvPr/>
            </p:nvSpPr>
            <p:spPr>
              <a:xfrm>
                <a:off x="544660" y="1780150"/>
                <a:ext cx="3272670" cy="575751"/>
              </a:xfrm>
              <a:prstGeom prst="rect">
                <a:avLst/>
              </a:prstGeom>
              <a:noFill/>
            </p:spPr>
            <p:txBody>
              <a:bodyPr wrap="square" rtlCol="0">
                <a:spAutoFit/>
              </a:bodyPr>
              <a:lstStyle/>
              <a:p>
                <a:pPr algn="ctr" defTabSz="932026">
                  <a:spcAft>
                    <a:spcPts val="612"/>
                  </a:spcAft>
                  <a:defRPr/>
                </a:pPr>
                <a:r>
                  <a:rPr lang="en-US" sz="2040" b="1" dirty="0">
                    <a:solidFill>
                      <a:srgbClr val="1A1A1A">
                        <a:lumMod val="75000"/>
                        <a:lumOff val="25000"/>
                      </a:srgbClr>
                    </a:solidFill>
                    <a:latin typeface="Segoe UI Semibold" panose="020B0502040204020203" pitchFamily="34" charset="0"/>
                    <a:cs typeface="Segoe UI Semibold" panose="020B0502040204020203" pitchFamily="34" charset="0"/>
                  </a:rPr>
                  <a:t>Web Parts</a:t>
                </a:r>
                <a:endParaRPr lang="en-US" sz="2040" dirty="0">
                  <a:solidFill>
                    <a:srgbClr val="E6E6E6">
                      <a:lumMod val="50000"/>
                    </a:srgbClr>
                  </a:solidFill>
                  <a:latin typeface="Segoe UI"/>
                  <a:cs typeface="Segoe UI Semibold" panose="020B0502040204020203" pitchFamily="34" charset="0"/>
                </a:endParaRPr>
              </a:p>
            </p:txBody>
          </p:sp>
        </p:grpSp>
        <p:pic>
          <p:nvPicPr>
            <p:cNvPr id="8" name="Picture 7">
              <a:extLst>
                <a:ext uri="{FF2B5EF4-FFF2-40B4-BE49-F238E27FC236}">
                  <a16:creationId xmlns:a16="http://schemas.microsoft.com/office/drawing/2014/main" id="{E670EB66-D946-40A9-8195-3F464D366F97}"/>
                </a:ext>
              </a:extLst>
            </p:cNvPr>
            <p:cNvPicPr>
              <a:picLocks noChangeAspect="1"/>
            </p:cNvPicPr>
            <p:nvPr/>
          </p:nvPicPr>
          <p:blipFill>
            <a:blip r:embed="rId2"/>
            <a:stretch>
              <a:fillRect/>
            </a:stretch>
          </p:blipFill>
          <p:spPr>
            <a:xfrm>
              <a:off x="773553" y="2666256"/>
              <a:ext cx="2135198" cy="1985836"/>
            </a:xfrm>
            <a:prstGeom prst="rect">
              <a:avLst/>
            </a:prstGeom>
          </p:spPr>
        </p:pic>
      </p:grpSp>
      <p:sp>
        <p:nvSpPr>
          <p:cNvPr id="38" name="Title 1">
            <a:extLst>
              <a:ext uri="{FF2B5EF4-FFF2-40B4-BE49-F238E27FC236}">
                <a16:creationId xmlns:a16="http://schemas.microsoft.com/office/drawing/2014/main" id="{C7985CD3-C17E-44AE-A5AF-A49C83872E5D}"/>
              </a:ext>
            </a:extLst>
          </p:cNvPr>
          <p:cNvSpPr>
            <a:spLocks noGrp="1"/>
          </p:cNvSpPr>
          <p:nvPr>
            <p:ph type="title"/>
          </p:nvPr>
        </p:nvSpPr>
        <p:spPr>
          <a:xfrm>
            <a:off x="437437" y="229304"/>
            <a:ext cx="11558430" cy="772892"/>
          </a:xfrm>
        </p:spPr>
        <p:txBody>
          <a:bodyPr/>
          <a:lstStyle/>
          <a:p>
            <a:r>
              <a:rPr lang="en-US" sz="4488" dirty="0">
                <a:solidFill>
                  <a:schemeClr val="bg1">
                    <a:lumMod val="25000"/>
                  </a:schemeClr>
                </a:solidFill>
                <a:ea typeface="+mj-ea"/>
                <a:cs typeface="+mj-cs"/>
              </a:rPr>
              <a:t>SharePoint Framework component types</a:t>
            </a:r>
          </a:p>
        </p:txBody>
      </p:sp>
      <p:grpSp>
        <p:nvGrpSpPr>
          <p:cNvPr id="2" name="Group 1">
            <a:extLst>
              <a:ext uri="{FF2B5EF4-FFF2-40B4-BE49-F238E27FC236}">
                <a16:creationId xmlns:a16="http://schemas.microsoft.com/office/drawing/2014/main" id="{88C5436E-E37C-4072-9A52-BB65D57B8A01}"/>
              </a:ext>
            </a:extLst>
          </p:cNvPr>
          <p:cNvGrpSpPr/>
          <p:nvPr/>
        </p:nvGrpSpPr>
        <p:grpSpPr>
          <a:xfrm>
            <a:off x="2995791" y="1704486"/>
            <a:ext cx="2218361" cy="3435720"/>
            <a:chOff x="2614434" y="2068043"/>
            <a:chExt cx="2175679" cy="3369615"/>
          </a:xfrm>
        </p:grpSpPr>
        <p:grpSp>
          <p:nvGrpSpPr>
            <p:cNvPr id="33" name="Developers group" descr="Code for Developers.">
              <a:extLst>
                <a:ext uri="{FF2B5EF4-FFF2-40B4-BE49-F238E27FC236}">
                  <a16:creationId xmlns:a16="http://schemas.microsoft.com/office/drawing/2014/main" id="{B36993BB-0E96-407D-AEEA-757C873E98BE}"/>
                </a:ext>
              </a:extLst>
            </p:cNvPr>
            <p:cNvGrpSpPr/>
            <p:nvPr/>
          </p:nvGrpSpPr>
          <p:grpSpPr>
            <a:xfrm>
              <a:off x="2614434" y="2068043"/>
              <a:ext cx="2175679" cy="3369615"/>
              <a:chOff x="489277" y="1626801"/>
              <a:chExt cx="3383435" cy="4773999"/>
            </a:xfrm>
          </p:grpSpPr>
          <p:sp>
            <p:nvSpPr>
              <p:cNvPr id="35" name="Rectangle 34">
                <a:extLst>
                  <a:ext uri="{FF2B5EF4-FFF2-40B4-BE49-F238E27FC236}">
                    <a16:creationId xmlns:a16="http://schemas.microsoft.com/office/drawing/2014/main" id="{DB86E00C-23A8-47B6-99B5-B0AD9CDA1B4C}"/>
                  </a:ext>
                </a:extLst>
              </p:cNvPr>
              <p:cNvSpPr/>
              <p:nvPr/>
            </p:nvSpPr>
            <p:spPr>
              <a:xfrm>
                <a:off x="489277" y="1626801"/>
                <a:ext cx="3383435" cy="4773999"/>
              </a:xfrm>
              <a:prstGeom prst="rect">
                <a:avLst/>
              </a:prstGeom>
              <a:solidFill>
                <a:schemeClr val="bg2">
                  <a:lumMod val="95000"/>
                </a:schemeClr>
              </a:solidFill>
              <a:ln>
                <a:solidFill>
                  <a:schemeClr val="bg2">
                    <a:lumMod val="8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026">
                  <a:defRPr/>
                </a:pPr>
                <a:endParaRPr lang="en-US" sz="1763">
                  <a:solidFill>
                    <a:srgbClr val="FFFFFF"/>
                  </a:solidFill>
                  <a:latin typeface="Segoe UI"/>
                </a:endParaRPr>
              </a:p>
            </p:txBody>
          </p:sp>
          <p:sp>
            <p:nvSpPr>
              <p:cNvPr id="36" name="TextBox 35">
                <a:extLst>
                  <a:ext uri="{FF2B5EF4-FFF2-40B4-BE49-F238E27FC236}">
                    <a16:creationId xmlns:a16="http://schemas.microsoft.com/office/drawing/2014/main" id="{FEDB7E2F-BB57-4B98-BF46-B8D9CEB11546}"/>
                  </a:ext>
                </a:extLst>
              </p:cNvPr>
              <p:cNvSpPr txBox="1"/>
              <p:nvPr/>
            </p:nvSpPr>
            <p:spPr>
              <a:xfrm>
                <a:off x="544660" y="1780150"/>
                <a:ext cx="3272670" cy="575751"/>
              </a:xfrm>
              <a:prstGeom prst="rect">
                <a:avLst/>
              </a:prstGeom>
              <a:noFill/>
            </p:spPr>
            <p:txBody>
              <a:bodyPr wrap="square" rtlCol="0">
                <a:spAutoFit/>
              </a:bodyPr>
              <a:lstStyle/>
              <a:p>
                <a:pPr algn="ctr" defTabSz="932026">
                  <a:spcAft>
                    <a:spcPts val="612"/>
                  </a:spcAft>
                  <a:defRPr/>
                </a:pPr>
                <a:r>
                  <a:rPr lang="en-US" sz="2040" b="1" dirty="0">
                    <a:solidFill>
                      <a:srgbClr val="1A1A1A">
                        <a:lumMod val="75000"/>
                        <a:lumOff val="25000"/>
                      </a:srgbClr>
                    </a:solidFill>
                    <a:latin typeface="Segoe UI Semibold" panose="020B0502040204020203" pitchFamily="34" charset="0"/>
                    <a:cs typeface="Segoe UI Semibold" panose="020B0502040204020203" pitchFamily="34" charset="0"/>
                  </a:rPr>
                  <a:t>Extensions</a:t>
                </a:r>
                <a:endParaRPr lang="en-US" sz="2040" dirty="0">
                  <a:solidFill>
                    <a:srgbClr val="E6E6E6">
                      <a:lumMod val="50000"/>
                    </a:srgbClr>
                  </a:solidFill>
                  <a:latin typeface="Segoe UI"/>
                  <a:cs typeface="Segoe UI Semibold" panose="020B0502040204020203" pitchFamily="34" charset="0"/>
                </a:endParaRPr>
              </a:p>
            </p:txBody>
          </p:sp>
        </p:grpSp>
        <p:pic>
          <p:nvPicPr>
            <p:cNvPr id="39" name="Picture 38">
              <a:extLst>
                <a:ext uri="{FF2B5EF4-FFF2-40B4-BE49-F238E27FC236}">
                  <a16:creationId xmlns:a16="http://schemas.microsoft.com/office/drawing/2014/main" id="{1C645100-F10A-4A3B-A985-E30838565005}"/>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2901857" y="2793049"/>
              <a:ext cx="1672060" cy="986215"/>
            </a:xfrm>
            <a:prstGeom prst="rect">
              <a:avLst/>
            </a:prstGeom>
            <a:ln>
              <a:solidFill>
                <a:schemeClr val="bg1">
                  <a:lumMod val="85000"/>
                </a:schemeClr>
              </a:solidFill>
            </a:ln>
          </p:spPr>
        </p:pic>
        <p:pic>
          <p:nvPicPr>
            <p:cNvPr id="40" name="Picture 39">
              <a:extLst>
                <a:ext uri="{FF2B5EF4-FFF2-40B4-BE49-F238E27FC236}">
                  <a16:creationId xmlns:a16="http://schemas.microsoft.com/office/drawing/2014/main" id="{799100B7-EC2B-4A97-8BA7-51F8D465E8F7}"/>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3386323" y="3726647"/>
              <a:ext cx="1295692" cy="1089303"/>
            </a:xfrm>
            <a:prstGeom prst="rect">
              <a:avLst/>
            </a:prstGeom>
            <a:ln>
              <a:solidFill>
                <a:schemeClr val="bg1">
                  <a:lumMod val="85000"/>
                </a:schemeClr>
              </a:solidFill>
            </a:ln>
          </p:spPr>
        </p:pic>
      </p:grpSp>
      <p:grpSp>
        <p:nvGrpSpPr>
          <p:cNvPr id="3" name="Group 2">
            <a:extLst>
              <a:ext uri="{FF2B5EF4-FFF2-40B4-BE49-F238E27FC236}">
                <a16:creationId xmlns:a16="http://schemas.microsoft.com/office/drawing/2014/main" id="{FF543449-FADB-48FC-9C15-83D329D86019}"/>
              </a:ext>
            </a:extLst>
          </p:cNvPr>
          <p:cNvGrpSpPr/>
          <p:nvPr/>
        </p:nvGrpSpPr>
        <p:grpSpPr>
          <a:xfrm>
            <a:off x="5554145" y="1704486"/>
            <a:ext cx="2218361" cy="3435720"/>
            <a:chOff x="5554050" y="1704231"/>
            <a:chExt cx="2218676" cy="3436208"/>
          </a:xfrm>
        </p:grpSpPr>
        <p:grpSp>
          <p:nvGrpSpPr>
            <p:cNvPr id="26" name="Developers group" descr="Code for Developers.">
              <a:extLst>
                <a:ext uri="{FF2B5EF4-FFF2-40B4-BE49-F238E27FC236}">
                  <a16:creationId xmlns:a16="http://schemas.microsoft.com/office/drawing/2014/main" id="{9FFAAB3A-F094-4868-8837-9AD725326A38}"/>
                </a:ext>
              </a:extLst>
            </p:cNvPr>
            <p:cNvGrpSpPr/>
            <p:nvPr/>
          </p:nvGrpSpPr>
          <p:grpSpPr>
            <a:xfrm>
              <a:off x="5554050" y="1704231"/>
              <a:ext cx="2218676" cy="3436208"/>
              <a:chOff x="489277" y="1626801"/>
              <a:chExt cx="3383435" cy="4773999"/>
            </a:xfrm>
          </p:grpSpPr>
          <p:sp>
            <p:nvSpPr>
              <p:cNvPr id="27" name="Rectangle 26">
                <a:extLst>
                  <a:ext uri="{FF2B5EF4-FFF2-40B4-BE49-F238E27FC236}">
                    <a16:creationId xmlns:a16="http://schemas.microsoft.com/office/drawing/2014/main" id="{7C70B366-4F86-4FA0-B554-C02FCC523BE8}"/>
                  </a:ext>
                </a:extLst>
              </p:cNvPr>
              <p:cNvSpPr/>
              <p:nvPr/>
            </p:nvSpPr>
            <p:spPr>
              <a:xfrm>
                <a:off x="489277" y="1626801"/>
                <a:ext cx="3383435" cy="4773999"/>
              </a:xfrm>
              <a:prstGeom prst="rect">
                <a:avLst/>
              </a:prstGeom>
              <a:solidFill>
                <a:schemeClr val="bg2">
                  <a:lumMod val="95000"/>
                </a:schemeClr>
              </a:solidFill>
              <a:ln>
                <a:solidFill>
                  <a:schemeClr val="bg2">
                    <a:lumMod val="8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026">
                  <a:defRPr/>
                </a:pPr>
                <a:endParaRPr lang="en-US" sz="1763">
                  <a:solidFill>
                    <a:srgbClr val="FFFFFF"/>
                  </a:solidFill>
                  <a:latin typeface="Segoe UI"/>
                </a:endParaRPr>
              </a:p>
            </p:txBody>
          </p:sp>
          <p:sp>
            <p:nvSpPr>
              <p:cNvPr id="28" name="TextBox 27">
                <a:extLst>
                  <a:ext uri="{FF2B5EF4-FFF2-40B4-BE49-F238E27FC236}">
                    <a16:creationId xmlns:a16="http://schemas.microsoft.com/office/drawing/2014/main" id="{BC768484-C2E6-4B75-A540-D410BD94FC2D}"/>
                  </a:ext>
                </a:extLst>
              </p:cNvPr>
              <p:cNvSpPr txBox="1"/>
              <p:nvPr/>
            </p:nvSpPr>
            <p:spPr>
              <a:xfrm>
                <a:off x="544658" y="1775557"/>
                <a:ext cx="3272670" cy="575588"/>
              </a:xfrm>
              <a:prstGeom prst="rect">
                <a:avLst/>
              </a:prstGeom>
              <a:noFill/>
            </p:spPr>
            <p:txBody>
              <a:bodyPr wrap="square" rtlCol="0">
                <a:spAutoFit/>
              </a:bodyPr>
              <a:lstStyle/>
              <a:p>
                <a:pPr algn="ctr" defTabSz="932026">
                  <a:spcAft>
                    <a:spcPts val="612"/>
                  </a:spcAft>
                  <a:defRPr/>
                </a:pPr>
                <a:r>
                  <a:rPr lang="en-US" sz="2040" b="1" dirty="0">
                    <a:solidFill>
                      <a:srgbClr val="1A1A1A">
                        <a:lumMod val="75000"/>
                        <a:lumOff val="25000"/>
                      </a:srgbClr>
                    </a:solidFill>
                    <a:latin typeface="Segoe UI Semibold" panose="020B0502040204020203" pitchFamily="34" charset="0"/>
                    <a:cs typeface="Segoe UI Semibold" panose="020B0502040204020203" pitchFamily="34" charset="0"/>
                  </a:rPr>
                  <a:t>Libraries</a:t>
                </a:r>
                <a:endParaRPr lang="en-US" sz="2040" dirty="0">
                  <a:solidFill>
                    <a:srgbClr val="E6E6E6">
                      <a:lumMod val="50000"/>
                    </a:srgbClr>
                  </a:solidFill>
                  <a:latin typeface="Segoe UI"/>
                  <a:cs typeface="Segoe UI Semibold" panose="020B0502040204020203" pitchFamily="34" charset="0"/>
                </a:endParaRPr>
              </a:p>
            </p:txBody>
          </p:sp>
        </p:grpSp>
        <p:pic>
          <p:nvPicPr>
            <p:cNvPr id="9" name="Picture 8">
              <a:extLst>
                <a:ext uri="{FF2B5EF4-FFF2-40B4-BE49-F238E27FC236}">
                  <a16:creationId xmlns:a16="http://schemas.microsoft.com/office/drawing/2014/main" id="{477C430C-BC9A-4623-8E79-6364BBD77A7A}"/>
                </a:ext>
              </a:extLst>
            </p:cNvPr>
            <p:cNvPicPr>
              <a:picLocks noChangeAspect="1"/>
            </p:cNvPicPr>
            <p:nvPr/>
          </p:nvPicPr>
          <p:blipFill>
            <a:blip r:embed="rId5"/>
            <a:stretch>
              <a:fillRect/>
            </a:stretch>
          </p:blipFill>
          <p:spPr>
            <a:xfrm>
              <a:off x="5705100" y="2443563"/>
              <a:ext cx="1916574" cy="1222815"/>
            </a:xfrm>
            <a:prstGeom prst="rect">
              <a:avLst/>
            </a:prstGeom>
          </p:spPr>
        </p:pic>
      </p:grpSp>
    </p:spTree>
    <p:extLst>
      <p:ext uri="{BB962C8B-B14F-4D97-AF65-F5344CB8AC3E}">
        <p14:creationId xmlns:p14="http://schemas.microsoft.com/office/powerpoint/2010/main" val="38160656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100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150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200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1000"/>
                                        <p:tgtEl>
                                          <p:spTgt spid="3"/>
                                        </p:tgtEl>
                                      </p:cBhvr>
                                    </p:animEffect>
                                    <p:anim calcmode="lin" valueType="num">
                                      <p:cBhvr>
                                        <p:cTn id="18" dur="1000" fill="hold"/>
                                        <p:tgtEl>
                                          <p:spTgt spid="3"/>
                                        </p:tgtEl>
                                        <p:attrNameLst>
                                          <p:attrName>ppt_x</p:attrName>
                                        </p:attrNameLst>
                                      </p:cBhvr>
                                      <p:tavLst>
                                        <p:tav tm="0">
                                          <p:val>
                                            <p:strVal val="#ppt_x"/>
                                          </p:val>
                                        </p:tav>
                                        <p:tav tm="100000">
                                          <p:val>
                                            <p:strVal val="#ppt_x"/>
                                          </p:val>
                                        </p:tav>
                                      </p:tavLst>
                                    </p:anim>
                                    <p:anim calcmode="lin" valueType="num">
                                      <p:cBhvr>
                                        <p:cTn id="1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itle 1">
            <a:extLst>
              <a:ext uri="{FF2B5EF4-FFF2-40B4-BE49-F238E27FC236}">
                <a16:creationId xmlns:a16="http://schemas.microsoft.com/office/drawing/2014/main" id="{C7985CD3-C17E-44AE-A5AF-A49C83872E5D}"/>
              </a:ext>
            </a:extLst>
          </p:cNvPr>
          <p:cNvSpPr>
            <a:spLocks noGrp="1"/>
          </p:cNvSpPr>
          <p:nvPr>
            <p:ph type="title"/>
          </p:nvPr>
        </p:nvSpPr>
        <p:spPr>
          <a:xfrm>
            <a:off x="437437" y="229304"/>
            <a:ext cx="11558430" cy="772892"/>
          </a:xfrm>
        </p:spPr>
        <p:txBody>
          <a:bodyPr/>
          <a:lstStyle/>
          <a:p>
            <a:r>
              <a:rPr lang="en-US" sz="4488" dirty="0">
                <a:solidFill>
                  <a:schemeClr val="bg1">
                    <a:lumMod val="25000"/>
                  </a:schemeClr>
                </a:solidFill>
                <a:ea typeface="+mj-ea"/>
                <a:cs typeface="+mj-cs"/>
              </a:rPr>
              <a:t>SharePoint Framework Hosted Scenarios</a:t>
            </a:r>
          </a:p>
        </p:txBody>
      </p:sp>
      <p:grpSp>
        <p:nvGrpSpPr>
          <p:cNvPr id="2" name="Group 1">
            <a:extLst>
              <a:ext uri="{FF2B5EF4-FFF2-40B4-BE49-F238E27FC236}">
                <a16:creationId xmlns:a16="http://schemas.microsoft.com/office/drawing/2014/main" id="{95B3D591-2ED3-4E85-AFD0-47EBA5989BEB}"/>
              </a:ext>
            </a:extLst>
          </p:cNvPr>
          <p:cNvGrpSpPr/>
          <p:nvPr/>
        </p:nvGrpSpPr>
        <p:grpSpPr>
          <a:xfrm>
            <a:off x="216584" y="1704484"/>
            <a:ext cx="2218361" cy="3730841"/>
            <a:chOff x="215732" y="1704230"/>
            <a:chExt cx="2218676" cy="3731370"/>
          </a:xfrm>
        </p:grpSpPr>
        <p:grpSp>
          <p:nvGrpSpPr>
            <p:cNvPr id="5" name="Developers group" descr="Code for Developers.">
              <a:extLst>
                <a:ext uri="{FF2B5EF4-FFF2-40B4-BE49-F238E27FC236}">
                  <a16:creationId xmlns:a16="http://schemas.microsoft.com/office/drawing/2014/main" id="{72450DD7-EB9F-4043-B8F4-984AD50D5963}"/>
                </a:ext>
              </a:extLst>
            </p:cNvPr>
            <p:cNvGrpSpPr/>
            <p:nvPr/>
          </p:nvGrpSpPr>
          <p:grpSpPr>
            <a:xfrm>
              <a:off x="215732" y="1704230"/>
              <a:ext cx="2218676" cy="3731370"/>
              <a:chOff x="489277" y="1626801"/>
              <a:chExt cx="3383435" cy="4773999"/>
            </a:xfrm>
            <a:solidFill>
              <a:schemeClr val="bg2">
                <a:lumMod val="95000"/>
              </a:schemeClr>
            </a:solidFill>
          </p:grpSpPr>
          <p:sp>
            <p:nvSpPr>
              <p:cNvPr id="6" name="Rectangle 5">
                <a:extLst>
                  <a:ext uri="{FF2B5EF4-FFF2-40B4-BE49-F238E27FC236}">
                    <a16:creationId xmlns:a16="http://schemas.microsoft.com/office/drawing/2014/main" id="{5FD31691-2412-465C-AB99-56C8BB6F71B3}"/>
                  </a:ext>
                </a:extLst>
              </p:cNvPr>
              <p:cNvSpPr/>
              <p:nvPr/>
            </p:nvSpPr>
            <p:spPr>
              <a:xfrm>
                <a:off x="489277" y="1626801"/>
                <a:ext cx="3383435" cy="4773999"/>
              </a:xfrm>
              <a:prstGeom prst="rect">
                <a:avLst/>
              </a:prstGeom>
              <a:solidFill>
                <a:schemeClr val="bg2">
                  <a:lumMod val="95000"/>
                </a:schemeClr>
              </a:solidFill>
              <a:ln>
                <a:solidFill>
                  <a:schemeClr val="bg2">
                    <a:lumMod val="8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026">
                  <a:defRPr/>
                </a:pPr>
                <a:endParaRPr lang="en-US" sz="1763">
                  <a:solidFill>
                    <a:srgbClr val="FFFFFF"/>
                  </a:solidFill>
                  <a:latin typeface="Segoe UI"/>
                </a:endParaRPr>
              </a:p>
            </p:txBody>
          </p:sp>
          <p:sp>
            <p:nvSpPr>
              <p:cNvPr id="7" name="TextBox 6">
                <a:extLst>
                  <a:ext uri="{FF2B5EF4-FFF2-40B4-BE49-F238E27FC236}">
                    <a16:creationId xmlns:a16="http://schemas.microsoft.com/office/drawing/2014/main" id="{DB1F3A04-29B6-47A4-B5CC-9EEF2D7F17B8}"/>
                  </a:ext>
                </a:extLst>
              </p:cNvPr>
              <p:cNvSpPr txBox="1"/>
              <p:nvPr/>
            </p:nvSpPr>
            <p:spPr>
              <a:xfrm>
                <a:off x="577269" y="1706985"/>
                <a:ext cx="3117694" cy="530207"/>
              </a:xfrm>
              <a:prstGeom prst="rect">
                <a:avLst/>
              </a:prstGeom>
              <a:noFill/>
            </p:spPr>
            <p:txBody>
              <a:bodyPr wrap="square" rtlCol="0">
                <a:spAutoFit/>
              </a:bodyPr>
              <a:lstStyle/>
              <a:p>
                <a:pPr algn="ctr" defTabSz="932026">
                  <a:spcAft>
                    <a:spcPts val="612"/>
                  </a:spcAft>
                  <a:defRPr/>
                </a:pPr>
                <a:r>
                  <a:rPr lang="en-US" sz="2040" b="1" dirty="0">
                    <a:solidFill>
                      <a:srgbClr val="1A1A1A">
                        <a:lumMod val="75000"/>
                        <a:lumOff val="25000"/>
                      </a:srgbClr>
                    </a:solidFill>
                    <a:latin typeface="Segoe UI Semibold" panose="020B0502040204020203" pitchFamily="34" charset="0"/>
                    <a:cs typeface="Segoe UI Semibold" panose="020B0502040204020203" pitchFamily="34" charset="0"/>
                  </a:rPr>
                  <a:t>Classic Pages</a:t>
                </a:r>
                <a:endParaRPr lang="en-US" sz="2040" dirty="0">
                  <a:solidFill>
                    <a:srgbClr val="E6E6E6">
                      <a:lumMod val="50000"/>
                    </a:srgbClr>
                  </a:solidFill>
                  <a:latin typeface="Segoe UI"/>
                  <a:cs typeface="Segoe UI Semibold" panose="020B0502040204020203" pitchFamily="34" charset="0"/>
                </a:endParaRPr>
              </a:p>
            </p:txBody>
          </p:sp>
        </p:grpSp>
        <p:pic>
          <p:nvPicPr>
            <p:cNvPr id="10" name="Picture 9">
              <a:extLst>
                <a:ext uri="{FF2B5EF4-FFF2-40B4-BE49-F238E27FC236}">
                  <a16:creationId xmlns:a16="http://schemas.microsoft.com/office/drawing/2014/main" id="{422962FA-05C7-43D4-AA0C-46470DB0A797}"/>
                </a:ext>
              </a:extLst>
            </p:cNvPr>
            <p:cNvPicPr>
              <a:picLocks noChangeAspect="1"/>
            </p:cNvPicPr>
            <p:nvPr/>
          </p:nvPicPr>
          <p:blipFill>
            <a:blip r:embed="rId2"/>
            <a:stretch>
              <a:fillRect/>
            </a:stretch>
          </p:blipFill>
          <p:spPr>
            <a:xfrm>
              <a:off x="273433" y="2554919"/>
              <a:ext cx="2044417" cy="1308427"/>
            </a:xfrm>
            <a:prstGeom prst="rect">
              <a:avLst/>
            </a:prstGeom>
          </p:spPr>
        </p:pic>
        <p:sp>
          <p:nvSpPr>
            <p:cNvPr id="14" name="TextBox 13">
              <a:extLst>
                <a:ext uri="{FF2B5EF4-FFF2-40B4-BE49-F238E27FC236}">
                  <a16:creationId xmlns:a16="http://schemas.microsoft.com/office/drawing/2014/main" id="{280C0672-571A-4B11-A759-46A803284E09}"/>
                </a:ext>
              </a:extLst>
            </p:cNvPr>
            <p:cNvSpPr txBox="1"/>
            <p:nvPr/>
          </p:nvSpPr>
          <p:spPr>
            <a:xfrm>
              <a:off x="215733" y="4595750"/>
              <a:ext cx="1947957" cy="544688"/>
            </a:xfrm>
            <a:prstGeom prst="rect">
              <a:avLst/>
            </a:prstGeom>
            <a:noFill/>
          </p:spPr>
          <p:txBody>
            <a:bodyPr wrap="square" lIns="182828" tIns="146262" rIns="182828" bIns="146262" rtlCol="0">
              <a:spAutoFit/>
            </a:bodyPr>
            <a:lstStyle/>
            <a:p>
              <a:pPr>
                <a:lnSpc>
                  <a:spcPct val="90000"/>
                </a:lnSpc>
                <a:spcAft>
                  <a:spcPts val="600"/>
                </a:spcAft>
              </a:pPr>
              <a:r>
                <a:rPr lang="en-US" sz="1763" dirty="0">
                  <a:gradFill>
                    <a:gsLst>
                      <a:gs pos="2917">
                        <a:schemeClr val="tx1"/>
                      </a:gs>
                      <a:gs pos="30000">
                        <a:schemeClr val="tx1"/>
                      </a:gs>
                    </a:gsLst>
                    <a:lin ang="5400000" scaled="0"/>
                  </a:gradFill>
                </a:rPr>
                <a:t>Web Parts</a:t>
              </a:r>
            </a:p>
          </p:txBody>
        </p:sp>
      </p:grpSp>
      <p:grpSp>
        <p:nvGrpSpPr>
          <p:cNvPr id="8" name="Group 7">
            <a:extLst>
              <a:ext uri="{FF2B5EF4-FFF2-40B4-BE49-F238E27FC236}">
                <a16:creationId xmlns:a16="http://schemas.microsoft.com/office/drawing/2014/main" id="{C2BDD181-CFDE-48C6-869E-8D8D34FA9940}"/>
              </a:ext>
            </a:extLst>
          </p:cNvPr>
          <p:cNvGrpSpPr/>
          <p:nvPr/>
        </p:nvGrpSpPr>
        <p:grpSpPr>
          <a:xfrm>
            <a:off x="2635059" y="1704484"/>
            <a:ext cx="2218363" cy="3730841"/>
            <a:chOff x="2656764" y="1704230"/>
            <a:chExt cx="2218678" cy="3731370"/>
          </a:xfrm>
        </p:grpSpPr>
        <p:grpSp>
          <p:nvGrpSpPr>
            <p:cNvPr id="33" name="Developers group" descr="Code for Developers.">
              <a:extLst>
                <a:ext uri="{FF2B5EF4-FFF2-40B4-BE49-F238E27FC236}">
                  <a16:creationId xmlns:a16="http://schemas.microsoft.com/office/drawing/2014/main" id="{B36993BB-0E96-407D-AEEA-757C873E98BE}"/>
                </a:ext>
              </a:extLst>
            </p:cNvPr>
            <p:cNvGrpSpPr/>
            <p:nvPr/>
          </p:nvGrpSpPr>
          <p:grpSpPr>
            <a:xfrm>
              <a:off x="2656766" y="1704230"/>
              <a:ext cx="2218676" cy="3731370"/>
              <a:chOff x="489277" y="1626801"/>
              <a:chExt cx="3383435" cy="4773999"/>
            </a:xfrm>
            <a:solidFill>
              <a:schemeClr val="bg2">
                <a:lumMod val="95000"/>
              </a:schemeClr>
            </a:solidFill>
          </p:grpSpPr>
          <p:sp>
            <p:nvSpPr>
              <p:cNvPr id="35" name="Rectangle 34">
                <a:extLst>
                  <a:ext uri="{FF2B5EF4-FFF2-40B4-BE49-F238E27FC236}">
                    <a16:creationId xmlns:a16="http://schemas.microsoft.com/office/drawing/2014/main" id="{DB86E00C-23A8-47B6-99B5-B0AD9CDA1B4C}"/>
                  </a:ext>
                </a:extLst>
              </p:cNvPr>
              <p:cNvSpPr/>
              <p:nvPr/>
            </p:nvSpPr>
            <p:spPr>
              <a:xfrm>
                <a:off x="489277" y="1626801"/>
                <a:ext cx="3383435" cy="4773999"/>
              </a:xfrm>
              <a:prstGeom prst="rect">
                <a:avLst/>
              </a:prstGeom>
              <a:solidFill>
                <a:schemeClr val="bg2">
                  <a:lumMod val="95000"/>
                </a:schemeClr>
              </a:solidFill>
              <a:ln>
                <a:solidFill>
                  <a:schemeClr val="bg2">
                    <a:lumMod val="8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026">
                  <a:defRPr/>
                </a:pPr>
                <a:endParaRPr lang="en-US" sz="1763">
                  <a:solidFill>
                    <a:srgbClr val="FFFFFF"/>
                  </a:solidFill>
                  <a:latin typeface="Segoe UI"/>
                </a:endParaRPr>
              </a:p>
            </p:txBody>
          </p:sp>
          <p:sp>
            <p:nvSpPr>
              <p:cNvPr id="36" name="TextBox 35">
                <a:extLst>
                  <a:ext uri="{FF2B5EF4-FFF2-40B4-BE49-F238E27FC236}">
                    <a16:creationId xmlns:a16="http://schemas.microsoft.com/office/drawing/2014/main" id="{FEDB7E2F-BB57-4B98-BF46-B8D9CEB11546}"/>
                  </a:ext>
                </a:extLst>
              </p:cNvPr>
              <p:cNvSpPr txBox="1"/>
              <p:nvPr/>
            </p:nvSpPr>
            <p:spPr>
              <a:xfrm>
                <a:off x="511711" y="1718153"/>
                <a:ext cx="3272670" cy="530207"/>
              </a:xfrm>
              <a:prstGeom prst="rect">
                <a:avLst/>
              </a:prstGeom>
              <a:noFill/>
            </p:spPr>
            <p:txBody>
              <a:bodyPr wrap="square" rtlCol="0">
                <a:spAutoFit/>
              </a:bodyPr>
              <a:lstStyle/>
              <a:p>
                <a:pPr algn="ctr" defTabSz="932026">
                  <a:spcAft>
                    <a:spcPts val="612"/>
                  </a:spcAft>
                  <a:defRPr/>
                </a:pPr>
                <a:r>
                  <a:rPr lang="en-US" sz="2040" b="1" dirty="0">
                    <a:solidFill>
                      <a:srgbClr val="1A1A1A">
                        <a:lumMod val="75000"/>
                        <a:lumOff val="25000"/>
                      </a:srgbClr>
                    </a:solidFill>
                    <a:latin typeface="Segoe UI Semibold" panose="020B0502040204020203" pitchFamily="34" charset="0"/>
                    <a:cs typeface="Segoe UI Semibold" panose="020B0502040204020203" pitchFamily="34" charset="0"/>
                  </a:rPr>
                  <a:t>Modern Pages</a:t>
                </a:r>
                <a:endParaRPr lang="en-US" sz="2040" dirty="0">
                  <a:solidFill>
                    <a:srgbClr val="E6E6E6">
                      <a:lumMod val="50000"/>
                    </a:srgbClr>
                  </a:solidFill>
                  <a:latin typeface="Segoe UI"/>
                  <a:cs typeface="Segoe UI Semibold" panose="020B0502040204020203" pitchFamily="34" charset="0"/>
                </a:endParaRPr>
              </a:p>
            </p:txBody>
          </p:sp>
        </p:grpSp>
        <p:pic>
          <p:nvPicPr>
            <p:cNvPr id="3" name="Picture 2">
              <a:extLst>
                <a:ext uri="{FF2B5EF4-FFF2-40B4-BE49-F238E27FC236}">
                  <a16:creationId xmlns:a16="http://schemas.microsoft.com/office/drawing/2014/main" id="{1FB7470A-A1FF-4032-AD16-6BD0442265E7}"/>
                </a:ext>
              </a:extLst>
            </p:cNvPr>
            <p:cNvPicPr>
              <a:picLocks noChangeAspect="1"/>
            </p:cNvPicPr>
            <p:nvPr/>
          </p:nvPicPr>
          <p:blipFill>
            <a:blip r:embed="rId3"/>
            <a:stretch>
              <a:fillRect/>
            </a:stretch>
          </p:blipFill>
          <p:spPr>
            <a:xfrm>
              <a:off x="2744966" y="2554919"/>
              <a:ext cx="2044417" cy="1308427"/>
            </a:xfrm>
            <a:prstGeom prst="rect">
              <a:avLst/>
            </a:prstGeom>
          </p:spPr>
        </p:pic>
        <p:sp>
          <p:nvSpPr>
            <p:cNvPr id="32" name="TextBox 31">
              <a:extLst>
                <a:ext uri="{FF2B5EF4-FFF2-40B4-BE49-F238E27FC236}">
                  <a16:creationId xmlns:a16="http://schemas.microsoft.com/office/drawing/2014/main" id="{06540AF2-2269-4D13-B4CB-6F1860A6AEA8}"/>
                </a:ext>
              </a:extLst>
            </p:cNvPr>
            <p:cNvSpPr txBox="1"/>
            <p:nvPr/>
          </p:nvSpPr>
          <p:spPr>
            <a:xfrm>
              <a:off x="2656764" y="4895789"/>
              <a:ext cx="1463113" cy="539811"/>
            </a:xfrm>
            <a:prstGeom prst="rect">
              <a:avLst/>
            </a:prstGeom>
            <a:noFill/>
          </p:spPr>
          <p:txBody>
            <a:bodyPr wrap="square" lIns="182828" tIns="146262" rIns="182828" bIns="146262" rtlCol="0">
              <a:spAutoFit/>
            </a:bodyPr>
            <a:lstStyle/>
            <a:p>
              <a:pPr>
                <a:lnSpc>
                  <a:spcPct val="90000"/>
                </a:lnSpc>
                <a:spcAft>
                  <a:spcPts val="600"/>
                </a:spcAft>
              </a:pPr>
              <a:r>
                <a:rPr lang="en-US" sz="1763" dirty="0">
                  <a:gradFill>
                    <a:gsLst>
                      <a:gs pos="2917">
                        <a:schemeClr val="tx1"/>
                      </a:gs>
                      <a:gs pos="30000">
                        <a:schemeClr val="tx1"/>
                      </a:gs>
                    </a:gsLst>
                    <a:lin ang="5400000" scaled="0"/>
                  </a:gradFill>
                </a:rPr>
                <a:t>Extensions</a:t>
              </a:r>
              <a:endParaRPr lang="en-US" sz="2400" dirty="0">
                <a:gradFill>
                  <a:gsLst>
                    <a:gs pos="2917">
                      <a:schemeClr val="tx1"/>
                    </a:gs>
                    <a:gs pos="30000">
                      <a:schemeClr val="tx1"/>
                    </a:gs>
                  </a:gsLst>
                  <a:lin ang="5400000" scaled="0"/>
                </a:gradFill>
              </a:endParaRPr>
            </a:p>
          </p:txBody>
        </p:sp>
        <p:sp>
          <p:nvSpPr>
            <p:cNvPr id="34" name="TextBox 33">
              <a:extLst>
                <a:ext uri="{FF2B5EF4-FFF2-40B4-BE49-F238E27FC236}">
                  <a16:creationId xmlns:a16="http://schemas.microsoft.com/office/drawing/2014/main" id="{205FCAEE-D584-45B3-8A7A-6935110F5264}"/>
                </a:ext>
              </a:extLst>
            </p:cNvPr>
            <p:cNvSpPr txBox="1"/>
            <p:nvPr/>
          </p:nvSpPr>
          <p:spPr>
            <a:xfrm>
              <a:off x="2656765" y="4595748"/>
              <a:ext cx="1857579" cy="544688"/>
            </a:xfrm>
            <a:prstGeom prst="rect">
              <a:avLst/>
            </a:prstGeom>
            <a:noFill/>
          </p:spPr>
          <p:txBody>
            <a:bodyPr wrap="square" lIns="182828" tIns="146262" rIns="182828" bIns="146262" rtlCol="0">
              <a:spAutoFit/>
            </a:bodyPr>
            <a:lstStyle/>
            <a:p>
              <a:pPr>
                <a:lnSpc>
                  <a:spcPct val="90000"/>
                </a:lnSpc>
                <a:spcAft>
                  <a:spcPts val="600"/>
                </a:spcAft>
              </a:pPr>
              <a:r>
                <a:rPr lang="en-US" sz="1763" dirty="0">
                  <a:gradFill>
                    <a:gsLst>
                      <a:gs pos="2917">
                        <a:schemeClr val="tx1"/>
                      </a:gs>
                      <a:gs pos="30000">
                        <a:schemeClr val="tx1"/>
                      </a:gs>
                    </a:gsLst>
                    <a:lin ang="5400000" scaled="0"/>
                  </a:gradFill>
                </a:rPr>
                <a:t>Web Parts</a:t>
              </a:r>
            </a:p>
          </p:txBody>
        </p:sp>
      </p:grpSp>
      <p:grpSp>
        <p:nvGrpSpPr>
          <p:cNvPr id="15" name="Group 14">
            <a:extLst>
              <a:ext uri="{FF2B5EF4-FFF2-40B4-BE49-F238E27FC236}">
                <a16:creationId xmlns:a16="http://schemas.microsoft.com/office/drawing/2014/main" id="{65885F7B-C74B-46F7-8C8C-5563975BC14A}"/>
              </a:ext>
            </a:extLst>
          </p:cNvPr>
          <p:cNvGrpSpPr/>
          <p:nvPr/>
        </p:nvGrpSpPr>
        <p:grpSpPr>
          <a:xfrm>
            <a:off x="9937669" y="1704484"/>
            <a:ext cx="2218361" cy="3730841"/>
            <a:chOff x="9743545" y="1705008"/>
            <a:chExt cx="2218676" cy="3731370"/>
          </a:xfrm>
        </p:grpSpPr>
        <p:grpSp>
          <p:nvGrpSpPr>
            <p:cNvPr id="20" name="Developers group" descr="Code for Developers.">
              <a:extLst>
                <a:ext uri="{FF2B5EF4-FFF2-40B4-BE49-F238E27FC236}">
                  <a16:creationId xmlns:a16="http://schemas.microsoft.com/office/drawing/2014/main" id="{C4753218-51B6-4D00-93F1-65651FDE4661}"/>
                </a:ext>
              </a:extLst>
            </p:cNvPr>
            <p:cNvGrpSpPr/>
            <p:nvPr/>
          </p:nvGrpSpPr>
          <p:grpSpPr>
            <a:xfrm>
              <a:off x="9743545" y="1705008"/>
              <a:ext cx="2218676" cy="3731370"/>
              <a:chOff x="489277" y="1626801"/>
              <a:chExt cx="3383435" cy="4773999"/>
            </a:xfrm>
            <a:solidFill>
              <a:schemeClr val="bg2">
                <a:lumMod val="95000"/>
              </a:schemeClr>
            </a:solidFill>
          </p:grpSpPr>
          <p:sp>
            <p:nvSpPr>
              <p:cNvPr id="21" name="Rectangle 20">
                <a:extLst>
                  <a:ext uri="{FF2B5EF4-FFF2-40B4-BE49-F238E27FC236}">
                    <a16:creationId xmlns:a16="http://schemas.microsoft.com/office/drawing/2014/main" id="{A0AE4162-73B8-476A-ADDD-B203950913DA}"/>
                  </a:ext>
                </a:extLst>
              </p:cNvPr>
              <p:cNvSpPr/>
              <p:nvPr/>
            </p:nvSpPr>
            <p:spPr>
              <a:xfrm>
                <a:off x="489277" y="1626801"/>
                <a:ext cx="3383435" cy="4773999"/>
              </a:xfrm>
              <a:prstGeom prst="rect">
                <a:avLst/>
              </a:prstGeom>
              <a:solidFill>
                <a:schemeClr val="bg2">
                  <a:lumMod val="95000"/>
                </a:schemeClr>
              </a:solidFill>
              <a:ln>
                <a:solidFill>
                  <a:schemeClr val="bg2">
                    <a:lumMod val="8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026">
                  <a:defRPr/>
                </a:pPr>
                <a:endParaRPr lang="en-US" sz="1763">
                  <a:solidFill>
                    <a:srgbClr val="FFFFFF"/>
                  </a:solidFill>
                  <a:latin typeface="Segoe UI"/>
                </a:endParaRPr>
              </a:p>
            </p:txBody>
          </p:sp>
          <p:sp>
            <p:nvSpPr>
              <p:cNvPr id="22" name="TextBox 21">
                <a:extLst>
                  <a:ext uri="{FF2B5EF4-FFF2-40B4-BE49-F238E27FC236}">
                    <a16:creationId xmlns:a16="http://schemas.microsoft.com/office/drawing/2014/main" id="{E932DD5A-000F-49DE-B334-4C57DF0120F2}"/>
                  </a:ext>
                </a:extLst>
              </p:cNvPr>
              <p:cNvSpPr txBox="1"/>
              <p:nvPr/>
            </p:nvSpPr>
            <p:spPr>
              <a:xfrm>
                <a:off x="544658" y="1718534"/>
                <a:ext cx="3272670" cy="530207"/>
              </a:xfrm>
              <a:prstGeom prst="rect">
                <a:avLst/>
              </a:prstGeom>
              <a:noFill/>
            </p:spPr>
            <p:txBody>
              <a:bodyPr wrap="square" rtlCol="0">
                <a:spAutoFit/>
              </a:bodyPr>
              <a:lstStyle/>
              <a:p>
                <a:pPr algn="ctr" defTabSz="932026">
                  <a:spcAft>
                    <a:spcPts val="612"/>
                  </a:spcAft>
                  <a:defRPr/>
                </a:pPr>
                <a:r>
                  <a:rPr lang="en-US" sz="2040" b="1" dirty="0">
                    <a:solidFill>
                      <a:srgbClr val="1A1A1A">
                        <a:lumMod val="75000"/>
                        <a:lumOff val="25000"/>
                      </a:srgbClr>
                    </a:solidFill>
                    <a:latin typeface="Segoe UI Semibold" panose="020B0502040204020203" pitchFamily="34" charset="0"/>
                    <a:cs typeface="Segoe UI Semibold" panose="020B0502040204020203" pitchFamily="34" charset="0"/>
                  </a:rPr>
                  <a:t>Teams Tabs</a:t>
                </a:r>
                <a:endParaRPr lang="en-US" sz="2040" dirty="0">
                  <a:solidFill>
                    <a:srgbClr val="E6E6E6">
                      <a:lumMod val="50000"/>
                    </a:srgbClr>
                  </a:solidFill>
                  <a:latin typeface="Segoe UI"/>
                  <a:cs typeface="Segoe UI Semibold" panose="020B0502040204020203" pitchFamily="34" charset="0"/>
                </a:endParaRPr>
              </a:p>
            </p:txBody>
          </p:sp>
        </p:grpSp>
        <p:pic>
          <p:nvPicPr>
            <p:cNvPr id="29" name="Picture 28">
              <a:extLst>
                <a:ext uri="{FF2B5EF4-FFF2-40B4-BE49-F238E27FC236}">
                  <a16:creationId xmlns:a16="http://schemas.microsoft.com/office/drawing/2014/main" id="{714D06C6-5876-4600-A700-A72A09EDEF7E}"/>
                </a:ext>
              </a:extLst>
            </p:cNvPr>
            <p:cNvPicPr>
              <a:picLocks noChangeAspect="1"/>
            </p:cNvPicPr>
            <p:nvPr/>
          </p:nvPicPr>
          <p:blipFill>
            <a:blip r:embed="rId4"/>
            <a:stretch>
              <a:fillRect/>
            </a:stretch>
          </p:blipFill>
          <p:spPr>
            <a:xfrm>
              <a:off x="9971360" y="2565707"/>
              <a:ext cx="1763043" cy="1765015"/>
            </a:xfrm>
            <a:prstGeom prst="rect">
              <a:avLst/>
            </a:prstGeom>
            <a:ln>
              <a:solidFill>
                <a:schemeClr val="bg1">
                  <a:lumMod val="85000"/>
                </a:schemeClr>
              </a:solidFill>
            </a:ln>
          </p:spPr>
        </p:pic>
        <p:sp>
          <p:nvSpPr>
            <p:cNvPr id="41" name="TextBox 40">
              <a:extLst>
                <a:ext uri="{FF2B5EF4-FFF2-40B4-BE49-F238E27FC236}">
                  <a16:creationId xmlns:a16="http://schemas.microsoft.com/office/drawing/2014/main" id="{7E2CE5FD-1A4D-4D6E-9215-E5857BC0200F}"/>
                </a:ext>
              </a:extLst>
            </p:cNvPr>
            <p:cNvSpPr txBox="1"/>
            <p:nvPr/>
          </p:nvSpPr>
          <p:spPr>
            <a:xfrm>
              <a:off x="9743545" y="4595748"/>
              <a:ext cx="1947957" cy="544688"/>
            </a:xfrm>
            <a:prstGeom prst="rect">
              <a:avLst/>
            </a:prstGeom>
            <a:noFill/>
          </p:spPr>
          <p:txBody>
            <a:bodyPr wrap="square" lIns="182828" tIns="146262" rIns="182828" bIns="146262" rtlCol="0">
              <a:spAutoFit/>
            </a:bodyPr>
            <a:lstStyle/>
            <a:p>
              <a:pPr>
                <a:lnSpc>
                  <a:spcPct val="90000"/>
                </a:lnSpc>
                <a:spcAft>
                  <a:spcPts val="600"/>
                </a:spcAft>
              </a:pPr>
              <a:r>
                <a:rPr lang="en-US" sz="1763">
                  <a:gradFill>
                    <a:gsLst>
                      <a:gs pos="2917">
                        <a:schemeClr val="tx1"/>
                      </a:gs>
                      <a:gs pos="30000">
                        <a:schemeClr val="tx1"/>
                      </a:gs>
                    </a:gsLst>
                    <a:lin ang="5400000" scaled="0"/>
                  </a:gradFill>
                </a:rPr>
                <a:t>Web Parts</a:t>
              </a:r>
            </a:p>
          </p:txBody>
        </p:sp>
      </p:grpSp>
      <p:grpSp>
        <p:nvGrpSpPr>
          <p:cNvPr id="9" name="Group 8">
            <a:extLst>
              <a:ext uri="{FF2B5EF4-FFF2-40B4-BE49-F238E27FC236}">
                <a16:creationId xmlns:a16="http://schemas.microsoft.com/office/drawing/2014/main" id="{80D2259A-7408-43EA-A725-76F63593CCE7}"/>
              </a:ext>
            </a:extLst>
          </p:cNvPr>
          <p:cNvGrpSpPr/>
          <p:nvPr/>
        </p:nvGrpSpPr>
        <p:grpSpPr>
          <a:xfrm>
            <a:off x="5053535" y="1704484"/>
            <a:ext cx="2265545" cy="3730841"/>
            <a:chOff x="4987566" y="1704230"/>
            <a:chExt cx="2265866" cy="3731370"/>
          </a:xfrm>
        </p:grpSpPr>
        <p:grpSp>
          <p:nvGrpSpPr>
            <p:cNvPr id="26" name="Developers group" descr="Code for Developers.">
              <a:extLst>
                <a:ext uri="{FF2B5EF4-FFF2-40B4-BE49-F238E27FC236}">
                  <a16:creationId xmlns:a16="http://schemas.microsoft.com/office/drawing/2014/main" id="{9FFAAB3A-F094-4868-8837-9AD725326A38}"/>
                </a:ext>
              </a:extLst>
            </p:cNvPr>
            <p:cNvGrpSpPr/>
            <p:nvPr/>
          </p:nvGrpSpPr>
          <p:grpSpPr>
            <a:xfrm>
              <a:off x="5034756" y="1704230"/>
              <a:ext cx="2218676" cy="3731370"/>
              <a:chOff x="489277" y="1626801"/>
              <a:chExt cx="3383435" cy="4773999"/>
            </a:xfrm>
            <a:solidFill>
              <a:schemeClr val="bg2">
                <a:lumMod val="95000"/>
              </a:schemeClr>
            </a:solidFill>
          </p:grpSpPr>
          <p:sp>
            <p:nvSpPr>
              <p:cNvPr id="27" name="Rectangle 26">
                <a:extLst>
                  <a:ext uri="{FF2B5EF4-FFF2-40B4-BE49-F238E27FC236}">
                    <a16:creationId xmlns:a16="http://schemas.microsoft.com/office/drawing/2014/main" id="{7C70B366-4F86-4FA0-B554-C02FCC523BE8}"/>
                  </a:ext>
                </a:extLst>
              </p:cNvPr>
              <p:cNvSpPr/>
              <p:nvPr/>
            </p:nvSpPr>
            <p:spPr>
              <a:xfrm>
                <a:off x="489277" y="1626801"/>
                <a:ext cx="3383435" cy="4773999"/>
              </a:xfrm>
              <a:prstGeom prst="rect">
                <a:avLst/>
              </a:prstGeom>
              <a:solidFill>
                <a:schemeClr val="bg2">
                  <a:lumMod val="95000"/>
                </a:schemeClr>
              </a:solidFill>
              <a:ln>
                <a:solidFill>
                  <a:schemeClr val="bg2">
                    <a:lumMod val="8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026">
                  <a:defRPr/>
                </a:pPr>
                <a:endParaRPr lang="en-US" sz="1763">
                  <a:solidFill>
                    <a:srgbClr val="FFFFFF"/>
                  </a:solidFill>
                  <a:latin typeface="Segoe UI"/>
                </a:endParaRPr>
              </a:p>
            </p:txBody>
          </p:sp>
          <p:sp>
            <p:nvSpPr>
              <p:cNvPr id="28" name="TextBox 27">
                <a:extLst>
                  <a:ext uri="{FF2B5EF4-FFF2-40B4-BE49-F238E27FC236}">
                    <a16:creationId xmlns:a16="http://schemas.microsoft.com/office/drawing/2014/main" id="{BC768484-C2E6-4B75-A540-D410BD94FC2D}"/>
                  </a:ext>
                </a:extLst>
              </p:cNvPr>
              <p:cNvSpPr txBox="1"/>
              <p:nvPr/>
            </p:nvSpPr>
            <p:spPr>
              <a:xfrm>
                <a:off x="538573" y="1708488"/>
                <a:ext cx="3272670" cy="939913"/>
              </a:xfrm>
              <a:prstGeom prst="rect">
                <a:avLst/>
              </a:prstGeom>
              <a:noFill/>
            </p:spPr>
            <p:txBody>
              <a:bodyPr wrap="square" rtlCol="0">
                <a:spAutoFit/>
              </a:bodyPr>
              <a:lstStyle/>
              <a:p>
                <a:pPr algn="ctr" defTabSz="932026">
                  <a:spcAft>
                    <a:spcPts val="612"/>
                  </a:spcAft>
                  <a:defRPr/>
                </a:pPr>
                <a:r>
                  <a:rPr lang="en-US" sz="2040" b="1" dirty="0">
                    <a:solidFill>
                      <a:srgbClr val="1A1A1A">
                        <a:lumMod val="75000"/>
                        <a:lumOff val="25000"/>
                      </a:srgbClr>
                    </a:solidFill>
                    <a:latin typeface="Segoe UI Semibold" panose="020B0502040204020203" pitchFamily="34" charset="0"/>
                    <a:cs typeface="Segoe UI Semibold" panose="020B0502040204020203" pitchFamily="34" charset="0"/>
                  </a:rPr>
                  <a:t>Lists and Libraries</a:t>
                </a:r>
                <a:endParaRPr lang="en-US" sz="2040" dirty="0">
                  <a:solidFill>
                    <a:srgbClr val="E6E6E6">
                      <a:lumMod val="50000"/>
                    </a:srgbClr>
                  </a:solidFill>
                  <a:latin typeface="Segoe UI"/>
                  <a:cs typeface="Segoe UI Semibold" panose="020B0502040204020203" pitchFamily="34" charset="0"/>
                </a:endParaRPr>
              </a:p>
            </p:txBody>
          </p:sp>
        </p:grpSp>
        <p:pic>
          <p:nvPicPr>
            <p:cNvPr id="13" name="Picture 12">
              <a:extLst>
                <a:ext uri="{FF2B5EF4-FFF2-40B4-BE49-F238E27FC236}">
                  <a16:creationId xmlns:a16="http://schemas.microsoft.com/office/drawing/2014/main" id="{CC8FC163-F6F3-41C7-B7A4-B6C02DEC2A43}"/>
                </a:ext>
              </a:extLst>
            </p:cNvPr>
            <p:cNvPicPr>
              <a:picLocks noChangeAspect="1"/>
            </p:cNvPicPr>
            <p:nvPr/>
          </p:nvPicPr>
          <p:blipFill>
            <a:blip r:embed="rId5"/>
            <a:stretch>
              <a:fillRect/>
            </a:stretch>
          </p:blipFill>
          <p:spPr>
            <a:xfrm>
              <a:off x="5114656" y="2565707"/>
              <a:ext cx="2027562" cy="1297639"/>
            </a:xfrm>
            <a:prstGeom prst="rect">
              <a:avLst/>
            </a:prstGeom>
          </p:spPr>
        </p:pic>
        <p:sp>
          <p:nvSpPr>
            <p:cNvPr id="42" name="TextBox 41">
              <a:extLst>
                <a:ext uri="{FF2B5EF4-FFF2-40B4-BE49-F238E27FC236}">
                  <a16:creationId xmlns:a16="http://schemas.microsoft.com/office/drawing/2014/main" id="{BBD077F9-5E72-456D-B152-D19AF6D7E5B5}"/>
                </a:ext>
              </a:extLst>
            </p:cNvPr>
            <p:cNvSpPr txBox="1"/>
            <p:nvPr/>
          </p:nvSpPr>
          <p:spPr>
            <a:xfrm>
              <a:off x="4987566" y="4595748"/>
              <a:ext cx="1434932" cy="544688"/>
            </a:xfrm>
            <a:prstGeom prst="rect">
              <a:avLst/>
            </a:prstGeom>
            <a:noFill/>
          </p:spPr>
          <p:txBody>
            <a:bodyPr wrap="none" lIns="182828" tIns="146262" rIns="182828" bIns="146262" rtlCol="0">
              <a:spAutoFit/>
            </a:bodyPr>
            <a:lstStyle/>
            <a:p>
              <a:pPr>
                <a:lnSpc>
                  <a:spcPct val="90000"/>
                </a:lnSpc>
                <a:spcAft>
                  <a:spcPts val="600"/>
                </a:spcAft>
              </a:pPr>
              <a:r>
                <a:rPr lang="en-US" sz="1763" dirty="0">
                  <a:gradFill>
                    <a:gsLst>
                      <a:gs pos="2917">
                        <a:schemeClr val="tx1"/>
                      </a:gs>
                      <a:gs pos="30000">
                        <a:schemeClr val="tx1"/>
                      </a:gs>
                    </a:gsLst>
                    <a:lin ang="5400000" scaled="0"/>
                  </a:gradFill>
                </a:rPr>
                <a:t>Extensions</a:t>
              </a:r>
              <a:endParaRPr lang="en-US" sz="2400" dirty="0">
                <a:gradFill>
                  <a:gsLst>
                    <a:gs pos="2917">
                      <a:schemeClr val="tx1"/>
                    </a:gs>
                    <a:gs pos="30000">
                      <a:schemeClr val="tx1"/>
                    </a:gs>
                  </a:gsLst>
                  <a:lin ang="5400000" scaled="0"/>
                </a:gradFill>
              </a:endParaRPr>
            </a:p>
          </p:txBody>
        </p:sp>
      </p:grpSp>
      <p:grpSp>
        <p:nvGrpSpPr>
          <p:cNvPr id="11" name="Group 10">
            <a:extLst>
              <a:ext uri="{FF2B5EF4-FFF2-40B4-BE49-F238E27FC236}">
                <a16:creationId xmlns:a16="http://schemas.microsoft.com/office/drawing/2014/main" id="{C0D58534-E9CD-4934-AE18-5DC7DFF2C191}"/>
              </a:ext>
            </a:extLst>
          </p:cNvPr>
          <p:cNvGrpSpPr/>
          <p:nvPr/>
        </p:nvGrpSpPr>
        <p:grpSpPr>
          <a:xfrm>
            <a:off x="7519195" y="1704485"/>
            <a:ext cx="2218361" cy="3735717"/>
            <a:chOff x="7412745" y="1704230"/>
            <a:chExt cx="2218676" cy="3736247"/>
          </a:xfrm>
        </p:grpSpPr>
        <p:grpSp>
          <p:nvGrpSpPr>
            <p:cNvPr id="17" name="Developers group" descr="Code for Developers.">
              <a:extLst>
                <a:ext uri="{FF2B5EF4-FFF2-40B4-BE49-F238E27FC236}">
                  <a16:creationId xmlns:a16="http://schemas.microsoft.com/office/drawing/2014/main" id="{6A30ACBA-FD57-44CF-8A57-66CDA73A5BBB}"/>
                </a:ext>
              </a:extLst>
            </p:cNvPr>
            <p:cNvGrpSpPr/>
            <p:nvPr/>
          </p:nvGrpSpPr>
          <p:grpSpPr>
            <a:xfrm>
              <a:off x="7412745" y="1704230"/>
              <a:ext cx="2218676" cy="3731370"/>
              <a:chOff x="489277" y="1626801"/>
              <a:chExt cx="3383435" cy="4773999"/>
            </a:xfrm>
            <a:solidFill>
              <a:schemeClr val="bg2">
                <a:lumMod val="95000"/>
              </a:schemeClr>
            </a:solidFill>
          </p:grpSpPr>
          <p:sp>
            <p:nvSpPr>
              <p:cNvPr id="18" name="Rectangle 17">
                <a:extLst>
                  <a:ext uri="{FF2B5EF4-FFF2-40B4-BE49-F238E27FC236}">
                    <a16:creationId xmlns:a16="http://schemas.microsoft.com/office/drawing/2014/main" id="{DC94AB59-43B6-4B7E-88AA-B8E2C1DE7E8C}"/>
                  </a:ext>
                </a:extLst>
              </p:cNvPr>
              <p:cNvSpPr/>
              <p:nvPr/>
            </p:nvSpPr>
            <p:spPr>
              <a:xfrm>
                <a:off x="489277" y="1626801"/>
                <a:ext cx="3383435" cy="4773999"/>
              </a:xfrm>
              <a:prstGeom prst="rect">
                <a:avLst/>
              </a:prstGeom>
              <a:solidFill>
                <a:schemeClr val="bg2">
                  <a:lumMod val="95000"/>
                </a:schemeClr>
              </a:solidFill>
              <a:ln>
                <a:solidFill>
                  <a:schemeClr val="bg2">
                    <a:lumMod val="8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026">
                  <a:defRPr/>
                </a:pPr>
                <a:endParaRPr lang="en-US" sz="1763">
                  <a:solidFill>
                    <a:srgbClr val="FFFFFF"/>
                  </a:solidFill>
                  <a:latin typeface="Segoe UI"/>
                </a:endParaRPr>
              </a:p>
            </p:txBody>
          </p:sp>
          <p:sp>
            <p:nvSpPr>
              <p:cNvPr id="19" name="TextBox 18">
                <a:extLst>
                  <a:ext uri="{FF2B5EF4-FFF2-40B4-BE49-F238E27FC236}">
                    <a16:creationId xmlns:a16="http://schemas.microsoft.com/office/drawing/2014/main" id="{574CDAE8-B55A-4AFB-B04C-720E114888A2}"/>
                  </a:ext>
                </a:extLst>
              </p:cNvPr>
              <p:cNvSpPr txBox="1"/>
              <p:nvPr/>
            </p:nvSpPr>
            <p:spPr>
              <a:xfrm>
                <a:off x="544660" y="1725192"/>
                <a:ext cx="3272670" cy="530207"/>
              </a:xfrm>
              <a:prstGeom prst="rect">
                <a:avLst/>
              </a:prstGeom>
              <a:noFill/>
            </p:spPr>
            <p:txBody>
              <a:bodyPr wrap="square" rtlCol="0">
                <a:spAutoFit/>
              </a:bodyPr>
              <a:lstStyle/>
              <a:p>
                <a:pPr algn="ctr" defTabSz="932026">
                  <a:spcAft>
                    <a:spcPts val="612"/>
                  </a:spcAft>
                  <a:defRPr/>
                </a:pPr>
                <a:r>
                  <a:rPr lang="en-US" sz="2040" b="1" dirty="0">
                    <a:solidFill>
                      <a:srgbClr val="1A1A1A">
                        <a:lumMod val="75000"/>
                        <a:lumOff val="25000"/>
                      </a:srgbClr>
                    </a:solidFill>
                    <a:latin typeface="Segoe UI Semibold" panose="020B0502040204020203" pitchFamily="34" charset="0"/>
                    <a:cs typeface="Segoe UI Semibold" panose="020B0502040204020203" pitchFamily="34" charset="0"/>
                  </a:rPr>
                  <a:t>App pages</a:t>
                </a:r>
                <a:endParaRPr lang="en-US" sz="2040" dirty="0">
                  <a:gradFill>
                    <a:gsLst>
                      <a:gs pos="1250">
                        <a:srgbClr val="0078D4"/>
                      </a:gs>
                      <a:gs pos="100000">
                        <a:srgbClr val="0078D4"/>
                      </a:gs>
                    </a:gsLst>
                    <a:lin ang="5400000" scaled="0"/>
                  </a:gradFill>
                  <a:latin typeface="Segoe UI Semibold" panose="020B0702040204020203" pitchFamily="34" charset="0"/>
                  <a:cs typeface="Segoe UI Semibold" panose="020B0702040204020203" pitchFamily="34" charset="0"/>
                </a:endParaRPr>
              </a:p>
            </p:txBody>
          </p:sp>
        </p:grpSp>
        <p:pic>
          <p:nvPicPr>
            <p:cNvPr id="4" name="Picture 3">
              <a:extLst>
                <a:ext uri="{FF2B5EF4-FFF2-40B4-BE49-F238E27FC236}">
                  <a16:creationId xmlns:a16="http://schemas.microsoft.com/office/drawing/2014/main" id="{C3003A9D-CBA1-442E-A51D-37E13247EE7F}"/>
                </a:ext>
              </a:extLst>
            </p:cNvPr>
            <p:cNvPicPr>
              <a:picLocks noChangeAspect="1"/>
            </p:cNvPicPr>
            <p:nvPr/>
          </p:nvPicPr>
          <p:blipFill>
            <a:blip r:embed="rId6"/>
            <a:stretch>
              <a:fillRect/>
            </a:stretch>
          </p:blipFill>
          <p:spPr>
            <a:xfrm>
              <a:off x="7723124" y="2554919"/>
              <a:ext cx="1590645" cy="1831900"/>
            </a:xfrm>
            <a:prstGeom prst="rect">
              <a:avLst/>
            </a:prstGeom>
          </p:spPr>
        </p:pic>
        <p:sp>
          <p:nvSpPr>
            <p:cNvPr id="37" name="TextBox 36">
              <a:extLst>
                <a:ext uri="{FF2B5EF4-FFF2-40B4-BE49-F238E27FC236}">
                  <a16:creationId xmlns:a16="http://schemas.microsoft.com/office/drawing/2014/main" id="{7092BD16-48E3-4931-9C98-4ADC826A8824}"/>
                </a:ext>
              </a:extLst>
            </p:cNvPr>
            <p:cNvSpPr txBox="1"/>
            <p:nvPr/>
          </p:nvSpPr>
          <p:spPr>
            <a:xfrm>
              <a:off x="7417238" y="4595748"/>
              <a:ext cx="1947957" cy="544688"/>
            </a:xfrm>
            <a:prstGeom prst="rect">
              <a:avLst/>
            </a:prstGeom>
            <a:noFill/>
          </p:spPr>
          <p:txBody>
            <a:bodyPr wrap="square" lIns="182828" tIns="146262" rIns="182828" bIns="146262" rtlCol="0">
              <a:spAutoFit/>
            </a:bodyPr>
            <a:lstStyle/>
            <a:p>
              <a:pPr>
                <a:lnSpc>
                  <a:spcPct val="90000"/>
                </a:lnSpc>
                <a:spcAft>
                  <a:spcPts val="600"/>
                </a:spcAft>
              </a:pPr>
              <a:r>
                <a:rPr lang="en-US" sz="1763" dirty="0">
                  <a:gradFill>
                    <a:gsLst>
                      <a:gs pos="2917">
                        <a:schemeClr val="tx1"/>
                      </a:gs>
                      <a:gs pos="30000">
                        <a:schemeClr val="tx1"/>
                      </a:gs>
                    </a:gsLst>
                    <a:lin ang="5400000" scaled="0"/>
                  </a:gradFill>
                </a:rPr>
                <a:t>Web Parts</a:t>
              </a:r>
            </a:p>
          </p:txBody>
        </p:sp>
        <p:sp>
          <p:nvSpPr>
            <p:cNvPr id="43" name="TextBox 42">
              <a:extLst>
                <a:ext uri="{FF2B5EF4-FFF2-40B4-BE49-F238E27FC236}">
                  <a16:creationId xmlns:a16="http://schemas.microsoft.com/office/drawing/2014/main" id="{4F351710-980D-421A-8B20-506B2289E58F}"/>
                </a:ext>
              </a:extLst>
            </p:cNvPr>
            <p:cNvSpPr txBox="1"/>
            <p:nvPr/>
          </p:nvSpPr>
          <p:spPr>
            <a:xfrm>
              <a:off x="7449062" y="4895789"/>
              <a:ext cx="1434932" cy="544688"/>
            </a:xfrm>
            <a:prstGeom prst="rect">
              <a:avLst/>
            </a:prstGeom>
            <a:noFill/>
          </p:spPr>
          <p:txBody>
            <a:bodyPr wrap="none" lIns="182828" tIns="146262" rIns="182828" bIns="146262" rtlCol="0">
              <a:spAutoFit/>
            </a:bodyPr>
            <a:lstStyle/>
            <a:p>
              <a:pPr>
                <a:lnSpc>
                  <a:spcPct val="90000"/>
                </a:lnSpc>
                <a:spcAft>
                  <a:spcPts val="600"/>
                </a:spcAft>
              </a:pPr>
              <a:r>
                <a:rPr lang="en-US" sz="1763" dirty="0">
                  <a:gradFill>
                    <a:gsLst>
                      <a:gs pos="2917">
                        <a:schemeClr val="tx1"/>
                      </a:gs>
                      <a:gs pos="30000">
                        <a:schemeClr val="tx1"/>
                      </a:gs>
                    </a:gsLst>
                    <a:lin ang="5400000" scaled="0"/>
                  </a:gradFill>
                </a:rPr>
                <a:t>Extensions</a:t>
              </a:r>
              <a:endParaRPr lang="en-US" sz="2400" dirty="0">
                <a:gradFill>
                  <a:gsLst>
                    <a:gs pos="2917">
                      <a:schemeClr val="tx1"/>
                    </a:gs>
                    <a:gs pos="30000">
                      <a:schemeClr val="tx1"/>
                    </a:gs>
                  </a:gsLst>
                  <a:lin ang="5400000" scaled="0"/>
                </a:gradFill>
              </a:endParaRPr>
            </a:p>
          </p:txBody>
        </p:sp>
      </p:grpSp>
      <p:sp>
        <p:nvSpPr>
          <p:cNvPr id="44" name="TextBox 43">
            <a:extLst>
              <a:ext uri="{FF2B5EF4-FFF2-40B4-BE49-F238E27FC236}">
                <a16:creationId xmlns:a16="http://schemas.microsoft.com/office/drawing/2014/main" id="{FFBCA458-BFEC-4231-B683-E59625F3D04F}"/>
              </a:ext>
            </a:extLst>
          </p:cNvPr>
          <p:cNvSpPr txBox="1"/>
          <p:nvPr/>
        </p:nvSpPr>
        <p:spPr>
          <a:xfrm>
            <a:off x="216584" y="5974091"/>
            <a:ext cx="7084213" cy="634397"/>
          </a:xfrm>
          <a:prstGeom prst="rect">
            <a:avLst/>
          </a:prstGeom>
          <a:noFill/>
        </p:spPr>
        <p:txBody>
          <a:bodyPr wrap="none" lIns="182828" tIns="146262" rIns="182828" bIns="146262" rtlCol="0">
            <a:spAutoFit/>
          </a:bodyPr>
          <a:lstStyle/>
          <a:p>
            <a:pPr>
              <a:lnSpc>
                <a:spcPct val="90000"/>
              </a:lnSpc>
              <a:spcAft>
                <a:spcPts val="600"/>
              </a:spcAft>
            </a:pPr>
            <a:r>
              <a:rPr lang="en-US" sz="2400" dirty="0">
                <a:gradFill>
                  <a:gsLst>
                    <a:gs pos="2917">
                      <a:schemeClr val="tx1"/>
                    </a:gs>
                    <a:gs pos="30000">
                      <a:schemeClr val="tx1"/>
                    </a:gs>
                  </a:gsLst>
                  <a:lin ang="5400000" scaled="0"/>
                </a:gradFill>
              </a:rPr>
              <a:t>Library components work in all hosted platforms</a:t>
            </a:r>
          </a:p>
        </p:txBody>
      </p:sp>
    </p:spTree>
    <p:extLst>
      <p:ext uri="{BB962C8B-B14F-4D97-AF65-F5344CB8AC3E}">
        <p14:creationId xmlns:p14="http://schemas.microsoft.com/office/powerpoint/2010/main" val="39533351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10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150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anim calcmode="lin" valueType="num">
                                      <p:cBhvr>
                                        <p:cTn id="13" dur="1000" fill="hold"/>
                                        <p:tgtEl>
                                          <p:spTgt spid="8"/>
                                        </p:tgtEl>
                                        <p:attrNameLst>
                                          <p:attrName>ppt_x</p:attrName>
                                        </p:attrNameLst>
                                      </p:cBhvr>
                                      <p:tavLst>
                                        <p:tav tm="0">
                                          <p:val>
                                            <p:strVal val="#ppt_x"/>
                                          </p:val>
                                        </p:tav>
                                        <p:tav tm="100000">
                                          <p:val>
                                            <p:strVal val="#ppt_x"/>
                                          </p:val>
                                        </p:tav>
                                      </p:tavLst>
                                    </p:anim>
                                    <p:anim calcmode="lin" valueType="num">
                                      <p:cBhvr>
                                        <p:cTn id="14" dur="1000" fill="hold"/>
                                        <p:tgtEl>
                                          <p:spTgt spid="8"/>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200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1000"/>
                                        <p:tgtEl>
                                          <p:spTgt spid="9"/>
                                        </p:tgtEl>
                                      </p:cBhvr>
                                    </p:animEffect>
                                    <p:anim calcmode="lin" valueType="num">
                                      <p:cBhvr>
                                        <p:cTn id="18" dur="1000" fill="hold"/>
                                        <p:tgtEl>
                                          <p:spTgt spid="9"/>
                                        </p:tgtEl>
                                        <p:attrNameLst>
                                          <p:attrName>ppt_x</p:attrName>
                                        </p:attrNameLst>
                                      </p:cBhvr>
                                      <p:tavLst>
                                        <p:tav tm="0">
                                          <p:val>
                                            <p:strVal val="#ppt_x"/>
                                          </p:val>
                                        </p:tav>
                                        <p:tav tm="100000">
                                          <p:val>
                                            <p:strVal val="#ppt_x"/>
                                          </p:val>
                                        </p:tav>
                                      </p:tavLst>
                                    </p:anim>
                                    <p:anim calcmode="lin" valueType="num">
                                      <p:cBhvr>
                                        <p:cTn id="19" dur="1000" fill="hold"/>
                                        <p:tgtEl>
                                          <p:spTgt spid="9"/>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250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1000"/>
                                        <p:tgtEl>
                                          <p:spTgt spid="11"/>
                                        </p:tgtEl>
                                      </p:cBhvr>
                                    </p:animEffect>
                                    <p:anim calcmode="lin" valueType="num">
                                      <p:cBhvr>
                                        <p:cTn id="23" dur="1000" fill="hold"/>
                                        <p:tgtEl>
                                          <p:spTgt spid="11"/>
                                        </p:tgtEl>
                                        <p:attrNameLst>
                                          <p:attrName>ppt_x</p:attrName>
                                        </p:attrNameLst>
                                      </p:cBhvr>
                                      <p:tavLst>
                                        <p:tav tm="0">
                                          <p:val>
                                            <p:strVal val="#ppt_x"/>
                                          </p:val>
                                        </p:tav>
                                        <p:tav tm="100000">
                                          <p:val>
                                            <p:strVal val="#ppt_x"/>
                                          </p:val>
                                        </p:tav>
                                      </p:tavLst>
                                    </p:anim>
                                    <p:anim calcmode="lin" valueType="num">
                                      <p:cBhvr>
                                        <p:cTn id="24" dur="1000" fill="hold"/>
                                        <p:tgtEl>
                                          <p:spTgt spid="11"/>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300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1000"/>
                                        <p:tgtEl>
                                          <p:spTgt spid="15"/>
                                        </p:tgtEl>
                                      </p:cBhvr>
                                    </p:animEffect>
                                    <p:anim calcmode="lin" valueType="num">
                                      <p:cBhvr>
                                        <p:cTn id="28" dur="1000" fill="hold"/>
                                        <p:tgtEl>
                                          <p:spTgt spid="15"/>
                                        </p:tgtEl>
                                        <p:attrNameLst>
                                          <p:attrName>ppt_x</p:attrName>
                                        </p:attrNameLst>
                                      </p:cBhvr>
                                      <p:tavLst>
                                        <p:tav tm="0">
                                          <p:val>
                                            <p:strVal val="#ppt_x"/>
                                          </p:val>
                                        </p:tav>
                                        <p:tav tm="100000">
                                          <p:val>
                                            <p:strVal val="#ppt_x"/>
                                          </p:val>
                                        </p:tav>
                                      </p:tavLst>
                                    </p:anim>
                                    <p:anim calcmode="lin" valueType="num">
                                      <p:cBhvr>
                                        <p:cTn id="29" dur="1000" fill="hold"/>
                                        <p:tgtEl>
                                          <p:spTgt spid="15"/>
                                        </p:tgtEl>
                                        <p:attrNameLst>
                                          <p:attrName>ppt_y</p:attrName>
                                        </p:attrNameLst>
                                      </p:cBhvr>
                                      <p:tavLst>
                                        <p:tav tm="0">
                                          <p:val>
                                            <p:strVal val="#ppt_y+.1"/>
                                          </p:val>
                                        </p:tav>
                                        <p:tav tm="100000">
                                          <p:val>
                                            <p:strVal val="#ppt_y"/>
                                          </p:val>
                                        </p:tav>
                                      </p:tavLst>
                                    </p:anim>
                                  </p:childTnLst>
                                </p:cTn>
                              </p:par>
                            </p:childTnLst>
                          </p:cTn>
                        </p:par>
                        <p:par>
                          <p:cTn id="30" fill="hold">
                            <p:stCondLst>
                              <p:cond delay="4000"/>
                            </p:stCondLst>
                            <p:childTnLst>
                              <p:par>
                                <p:cTn id="31" presetID="10" presetClass="entr" presetSubtype="0" fill="hold" grpId="0" nodeType="afterEffect">
                                  <p:stCondLst>
                                    <p:cond delay="500"/>
                                  </p:stCondLst>
                                  <p:childTnLst>
                                    <p:set>
                                      <p:cBhvr>
                                        <p:cTn id="32" dur="1" fill="hold">
                                          <p:stCondLst>
                                            <p:cond delay="0"/>
                                          </p:stCondLst>
                                        </p:cTn>
                                        <p:tgtEl>
                                          <p:spTgt spid="44"/>
                                        </p:tgtEl>
                                        <p:attrNameLst>
                                          <p:attrName>style.visibility</p:attrName>
                                        </p:attrNameLst>
                                      </p:cBhvr>
                                      <p:to>
                                        <p:strVal val="visible"/>
                                      </p:to>
                                    </p:set>
                                    <p:animEffect transition="in" filter="fade">
                                      <p:cBhvr>
                                        <p:cTn id="33"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What’s a modern</a:t>
            </a:r>
            <a:r>
              <a:rPr lang="en-US" dirty="0"/>
              <a:t> </a:t>
            </a:r>
            <a:r>
              <a:rPr lang="en-US"/>
              <a:t>page?</a:t>
            </a:r>
            <a:endParaRPr lang="en-US" dirty="0"/>
          </a:p>
        </p:txBody>
      </p:sp>
      <p:pic>
        <p:nvPicPr>
          <p:cNvPr id="8" name="Picture Placeholder 7" descr="A person standing in front of a mirror posing for the camera&#10;&#10;Description automatically generated">
            <a:extLst>
              <a:ext uri="{FF2B5EF4-FFF2-40B4-BE49-F238E27FC236}">
                <a16:creationId xmlns:a16="http://schemas.microsoft.com/office/drawing/2014/main" id="{ACD89AD0-BB7E-4055-AD80-B159747E1585}"/>
              </a:ext>
            </a:extLst>
          </p:cNvPr>
          <p:cNvPicPr>
            <a:picLocks noGrp="1" noChangeAspect="1"/>
          </p:cNvPicPr>
          <p:nvPr>
            <p:ph type="pic" sz="quarter" idx="10"/>
          </p:nvPr>
        </p:nvPicPr>
        <p:blipFill>
          <a:blip r:embed="rId3"/>
          <a:srcRect l="20367" r="20367"/>
          <a:stretch>
            <a:fillRect/>
          </a:stretch>
        </p:blipFill>
        <p:spPr/>
      </p:pic>
      <p:sp>
        <p:nvSpPr>
          <p:cNvPr id="4" name="TextBox 3"/>
          <p:cNvSpPr txBox="1"/>
          <p:nvPr/>
        </p:nvSpPr>
        <p:spPr>
          <a:xfrm>
            <a:off x="274639" y="2963862"/>
            <a:ext cx="5714998" cy="2674578"/>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Client-side rendered</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Natively responsive</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Client-side web parts</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Client-side and persisted caches</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Mobile optimized</a:t>
            </a:r>
          </a:p>
          <a:p>
            <a:pPr>
              <a:lnSpc>
                <a:spcPct val="90000"/>
              </a:lnSpc>
              <a:spcAft>
                <a:spcPts val="600"/>
              </a:spcAft>
            </a:pP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460870808"/>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r>
              <a:rPr lang="en-US" dirty="0"/>
              <a:t>Easily create powerful, beautiful looking pages</a:t>
            </a:r>
          </a:p>
          <a:p>
            <a:pPr lvl="1"/>
            <a:r>
              <a:rPr lang="en-US" dirty="0"/>
              <a:t>Communicate ideas and information using our new authoring canvas and gallery of web parts.</a:t>
            </a:r>
          </a:p>
          <a:p>
            <a:endParaRPr lang="en-US" dirty="0"/>
          </a:p>
          <a:p>
            <a:r>
              <a:rPr lang="en-US" dirty="0"/>
              <a:t>Modern building blocks</a:t>
            </a:r>
          </a:p>
          <a:p>
            <a:pPr lvl="1"/>
            <a:r>
              <a:rPr lang="en-US" dirty="0"/>
              <a:t>Authoring canvas and web parts are built using client-side HTML and JavaScript. Pages are reusable in custom applications</a:t>
            </a:r>
          </a:p>
          <a:p>
            <a:endParaRPr lang="en-US" dirty="0"/>
          </a:p>
          <a:p>
            <a:r>
              <a:rPr lang="en-US" dirty="0"/>
              <a:t>Mobile support is built in from the start</a:t>
            </a:r>
          </a:p>
          <a:p>
            <a:pPr lvl="1"/>
            <a:r>
              <a:rPr lang="en-US" dirty="0"/>
              <a:t>Content reflows across device sizes and pages are fast and fluid.</a:t>
            </a:r>
          </a:p>
          <a:p>
            <a:endParaRPr lang="en-US" dirty="0"/>
          </a:p>
          <a:p>
            <a:r>
              <a:rPr lang="en-US" dirty="0"/>
              <a:t>Pages get better with the Microsoft Graph</a:t>
            </a:r>
          </a:p>
          <a:p>
            <a:pPr lvl="1"/>
            <a:r>
              <a:rPr lang="en-US" dirty="0"/>
              <a:t>Authors can leverage Microsoft Graph to surface relevant pages to the people that need to read them. </a:t>
            </a:r>
          </a:p>
        </p:txBody>
      </p:sp>
      <p:sp>
        <p:nvSpPr>
          <p:cNvPr id="17" name="Title 16"/>
          <p:cNvSpPr>
            <a:spLocks noGrp="1"/>
          </p:cNvSpPr>
          <p:nvPr>
            <p:ph type="title"/>
          </p:nvPr>
        </p:nvSpPr>
        <p:spPr/>
        <p:txBody>
          <a:bodyPr/>
          <a:lstStyle/>
          <a:p>
            <a:r>
              <a:rPr lang="en-US" dirty="0"/>
              <a:t>Modern Site Pages</a:t>
            </a:r>
          </a:p>
        </p:txBody>
      </p:sp>
    </p:spTree>
    <p:extLst>
      <p:ext uri="{BB962C8B-B14F-4D97-AF65-F5344CB8AC3E}">
        <p14:creationId xmlns:p14="http://schemas.microsoft.com/office/powerpoint/2010/main" val="23440810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1000"/>
                                        <p:tgtEl>
                                          <p:spTgt spid="6">
                                            <p:txEl>
                                              <p:pRg st="0" end="0"/>
                                            </p:txEl>
                                          </p:spTgt>
                                        </p:tgtEl>
                                      </p:cBhvr>
                                    </p:animEffect>
                                    <p:anim calcmode="lin" valueType="num">
                                      <p:cBhvr>
                                        <p:cTn id="8"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6">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1000"/>
                                        <p:tgtEl>
                                          <p:spTgt spid="6">
                                            <p:txEl>
                                              <p:pRg st="1" end="1"/>
                                            </p:txEl>
                                          </p:spTgt>
                                        </p:tgtEl>
                                      </p:cBhvr>
                                    </p:animEffect>
                                    <p:anim calcmode="lin" valueType="num">
                                      <p:cBhvr>
                                        <p:cTn id="13" dur="1000" fill="hold"/>
                                        <p:tgtEl>
                                          <p:spTgt spid="6">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6">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animEffect transition="in" filter="fade">
                                      <p:cBhvr>
                                        <p:cTn id="19" dur="1000"/>
                                        <p:tgtEl>
                                          <p:spTgt spid="6">
                                            <p:txEl>
                                              <p:pRg st="3" end="3"/>
                                            </p:txEl>
                                          </p:spTgt>
                                        </p:tgtEl>
                                      </p:cBhvr>
                                    </p:animEffect>
                                    <p:anim calcmode="lin" valueType="num">
                                      <p:cBhvr>
                                        <p:cTn id="20" dur="1000" fill="hold"/>
                                        <p:tgtEl>
                                          <p:spTgt spid="6">
                                            <p:txEl>
                                              <p:pRg st="3" end="3"/>
                                            </p:txEl>
                                          </p:spTgt>
                                        </p:tgtEl>
                                        <p:attrNameLst>
                                          <p:attrName>ppt_x</p:attrName>
                                        </p:attrNameLst>
                                      </p:cBhvr>
                                      <p:tavLst>
                                        <p:tav tm="0">
                                          <p:val>
                                            <p:strVal val="#ppt_x"/>
                                          </p:val>
                                        </p:tav>
                                        <p:tav tm="100000">
                                          <p:val>
                                            <p:strVal val="#ppt_x"/>
                                          </p:val>
                                        </p:tav>
                                      </p:tavLst>
                                    </p:anim>
                                    <p:anim calcmode="lin" valueType="num">
                                      <p:cBhvr>
                                        <p:cTn id="21" dur="1000" fill="hold"/>
                                        <p:tgtEl>
                                          <p:spTgt spid="6">
                                            <p:txEl>
                                              <p:pRg st="3" end="3"/>
                                            </p:txEl>
                                          </p:spTgt>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6">
                                            <p:txEl>
                                              <p:pRg st="4" end="4"/>
                                            </p:txEl>
                                          </p:spTgt>
                                        </p:tgtEl>
                                        <p:attrNameLst>
                                          <p:attrName>style.visibility</p:attrName>
                                        </p:attrNameLst>
                                      </p:cBhvr>
                                      <p:to>
                                        <p:strVal val="visible"/>
                                      </p:to>
                                    </p:set>
                                    <p:animEffect transition="in" filter="fade">
                                      <p:cBhvr>
                                        <p:cTn id="24" dur="1000"/>
                                        <p:tgtEl>
                                          <p:spTgt spid="6">
                                            <p:txEl>
                                              <p:pRg st="4" end="4"/>
                                            </p:txEl>
                                          </p:spTgt>
                                        </p:tgtEl>
                                      </p:cBhvr>
                                    </p:animEffect>
                                    <p:anim calcmode="lin" valueType="num">
                                      <p:cBhvr>
                                        <p:cTn id="25" dur="1000" fill="hold"/>
                                        <p:tgtEl>
                                          <p:spTgt spid="6">
                                            <p:txEl>
                                              <p:pRg st="4" end="4"/>
                                            </p:txEl>
                                          </p:spTgt>
                                        </p:tgtEl>
                                        <p:attrNameLst>
                                          <p:attrName>ppt_x</p:attrName>
                                        </p:attrNameLst>
                                      </p:cBhvr>
                                      <p:tavLst>
                                        <p:tav tm="0">
                                          <p:val>
                                            <p:strVal val="#ppt_x"/>
                                          </p:val>
                                        </p:tav>
                                        <p:tav tm="100000">
                                          <p:val>
                                            <p:strVal val="#ppt_x"/>
                                          </p:val>
                                        </p:tav>
                                      </p:tavLst>
                                    </p:anim>
                                    <p:anim calcmode="lin" valueType="num">
                                      <p:cBhvr>
                                        <p:cTn id="26" dur="1000" fill="hold"/>
                                        <p:tgtEl>
                                          <p:spTgt spid="6">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animEffect transition="in" filter="fade">
                                      <p:cBhvr>
                                        <p:cTn id="31" dur="1000"/>
                                        <p:tgtEl>
                                          <p:spTgt spid="6">
                                            <p:txEl>
                                              <p:pRg st="6" end="6"/>
                                            </p:txEl>
                                          </p:spTgt>
                                        </p:tgtEl>
                                      </p:cBhvr>
                                    </p:animEffect>
                                    <p:anim calcmode="lin" valueType="num">
                                      <p:cBhvr>
                                        <p:cTn id="32" dur="1000" fill="hold"/>
                                        <p:tgtEl>
                                          <p:spTgt spid="6">
                                            <p:txEl>
                                              <p:pRg st="6" end="6"/>
                                            </p:txEl>
                                          </p:spTgt>
                                        </p:tgtEl>
                                        <p:attrNameLst>
                                          <p:attrName>ppt_x</p:attrName>
                                        </p:attrNameLst>
                                      </p:cBhvr>
                                      <p:tavLst>
                                        <p:tav tm="0">
                                          <p:val>
                                            <p:strVal val="#ppt_x"/>
                                          </p:val>
                                        </p:tav>
                                        <p:tav tm="100000">
                                          <p:val>
                                            <p:strVal val="#ppt_x"/>
                                          </p:val>
                                        </p:tav>
                                      </p:tavLst>
                                    </p:anim>
                                    <p:anim calcmode="lin" valueType="num">
                                      <p:cBhvr>
                                        <p:cTn id="33" dur="1000" fill="hold"/>
                                        <p:tgtEl>
                                          <p:spTgt spid="6">
                                            <p:txEl>
                                              <p:pRg st="6" end="6"/>
                                            </p:txEl>
                                          </p:spTgt>
                                        </p:tgtEl>
                                        <p:attrNameLst>
                                          <p:attrName>ppt_y</p:attrName>
                                        </p:attrNameLst>
                                      </p:cBhvr>
                                      <p:tavLst>
                                        <p:tav tm="0">
                                          <p:val>
                                            <p:strVal val="#ppt_y+.1"/>
                                          </p:val>
                                        </p:tav>
                                        <p:tav tm="100000">
                                          <p:val>
                                            <p:strVal val="#ppt_y"/>
                                          </p:val>
                                        </p:tav>
                                      </p:tavLst>
                                    </p:anim>
                                  </p:childTnLst>
                                </p:cTn>
                              </p:par>
                              <p:par>
                                <p:cTn id="34" presetID="42" presetClass="entr" presetSubtype="0" fill="hold" nodeType="withEffect">
                                  <p:stCondLst>
                                    <p:cond delay="0"/>
                                  </p:stCondLst>
                                  <p:childTnLst>
                                    <p:set>
                                      <p:cBhvr>
                                        <p:cTn id="35" dur="1" fill="hold">
                                          <p:stCondLst>
                                            <p:cond delay="0"/>
                                          </p:stCondLst>
                                        </p:cTn>
                                        <p:tgtEl>
                                          <p:spTgt spid="6">
                                            <p:txEl>
                                              <p:pRg st="7" end="7"/>
                                            </p:txEl>
                                          </p:spTgt>
                                        </p:tgtEl>
                                        <p:attrNameLst>
                                          <p:attrName>style.visibility</p:attrName>
                                        </p:attrNameLst>
                                      </p:cBhvr>
                                      <p:to>
                                        <p:strVal val="visible"/>
                                      </p:to>
                                    </p:set>
                                    <p:animEffect transition="in" filter="fade">
                                      <p:cBhvr>
                                        <p:cTn id="36" dur="1000"/>
                                        <p:tgtEl>
                                          <p:spTgt spid="6">
                                            <p:txEl>
                                              <p:pRg st="7" end="7"/>
                                            </p:txEl>
                                          </p:spTgt>
                                        </p:tgtEl>
                                      </p:cBhvr>
                                    </p:animEffect>
                                    <p:anim calcmode="lin" valueType="num">
                                      <p:cBhvr>
                                        <p:cTn id="37" dur="1000" fill="hold"/>
                                        <p:tgtEl>
                                          <p:spTgt spid="6">
                                            <p:txEl>
                                              <p:pRg st="7" end="7"/>
                                            </p:txEl>
                                          </p:spTgt>
                                        </p:tgtEl>
                                        <p:attrNameLst>
                                          <p:attrName>ppt_x</p:attrName>
                                        </p:attrNameLst>
                                      </p:cBhvr>
                                      <p:tavLst>
                                        <p:tav tm="0">
                                          <p:val>
                                            <p:strVal val="#ppt_x"/>
                                          </p:val>
                                        </p:tav>
                                        <p:tav tm="100000">
                                          <p:val>
                                            <p:strVal val="#ppt_x"/>
                                          </p:val>
                                        </p:tav>
                                      </p:tavLst>
                                    </p:anim>
                                    <p:anim calcmode="lin" valueType="num">
                                      <p:cBhvr>
                                        <p:cTn id="38" dur="1000" fill="hold"/>
                                        <p:tgtEl>
                                          <p:spTgt spid="6">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nodeType="clickEffect">
                                  <p:stCondLst>
                                    <p:cond delay="0"/>
                                  </p:stCondLst>
                                  <p:childTnLst>
                                    <p:set>
                                      <p:cBhvr>
                                        <p:cTn id="42" dur="1" fill="hold">
                                          <p:stCondLst>
                                            <p:cond delay="0"/>
                                          </p:stCondLst>
                                        </p:cTn>
                                        <p:tgtEl>
                                          <p:spTgt spid="6">
                                            <p:txEl>
                                              <p:pRg st="9" end="9"/>
                                            </p:txEl>
                                          </p:spTgt>
                                        </p:tgtEl>
                                        <p:attrNameLst>
                                          <p:attrName>style.visibility</p:attrName>
                                        </p:attrNameLst>
                                      </p:cBhvr>
                                      <p:to>
                                        <p:strVal val="visible"/>
                                      </p:to>
                                    </p:set>
                                    <p:animEffect transition="in" filter="fade">
                                      <p:cBhvr>
                                        <p:cTn id="43" dur="1000"/>
                                        <p:tgtEl>
                                          <p:spTgt spid="6">
                                            <p:txEl>
                                              <p:pRg st="9" end="9"/>
                                            </p:txEl>
                                          </p:spTgt>
                                        </p:tgtEl>
                                      </p:cBhvr>
                                    </p:animEffect>
                                    <p:anim calcmode="lin" valueType="num">
                                      <p:cBhvr>
                                        <p:cTn id="44" dur="1000" fill="hold"/>
                                        <p:tgtEl>
                                          <p:spTgt spid="6">
                                            <p:txEl>
                                              <p:pRg st="9" end="9"/>
                                            </p:txEl>
                                          </p:spTgt>
                                        </p:tgtEl>
                                        <p:attrNameLst>
                                          <p:attrName>ppt_x</p:attrName>
                                        </p:attrNameLst>
                                      </p:cBhvr>
                                      <p:tavLst>
                                        <p:tav tm="0">
                                          <p:val>
                                            <p:strVal val="#ppt_x"/>
                                          </p:val>
                                        </p:tav>
                                        <p:tav tm="100000">
                                          <p:val>
                                            <p:strVal val="#ppt_x"/>
                                          </p:val>
                                        </p:tav>
                                      </p:tavLst>
                                    </p:anim>
                                    <p:anim calcmode="lin" valueType="num">
                                      <p:cBhvr>
                                        <p:cTn id="45" dur="1000" fill="hold"/>
                                        <p:tgtEl>
                                          <p:spTgt spid="6">
                                            <p:txEl>
                                              <p:pRg st="9" end="9"/>
                                            </p:txEl>
                                          </p:spTgt>
                                        </p:tgtEl>
                                        <p:attrNameLst>
                                          <p:attrName>ppt_y</p:attrName>
                                        </p:attrNameLst>
                                      </p:cBhvr>
                                      <p:tavLst>
                                        <p:tav tm="0">
                                          <p:val>
                                            <p:strVal val="#ppt_y+.1"/>
                                          </p:val>
                                        </p:tav>
                                        <p:tav tm="100000">
                                          <p:val>
                                            <p:strVal val="#ppt_y"/>
                                          </p:val>
                                        </p:tav>
                                      </p:tavLst>
                                    </p:anim>
                                  </p:childTnLst>
                                </p:cTn>
                              </p:par>
                              <p:par>
                                <p:cTn id="46" presetID="42" presetClass="entr" presetSubtype="0" fill="hold" nodeType="withEffect">
                                  <p:stCondLst>
                                    <p:cond delay="0"/>
                                  </p:stCondLst>
                                  <p:childTnLst>
                                    <p:set>
                                      <p:cBhvr>
                                        <p:cTn id="47" dur="1" fill="hold">
                                          <p:stCondLst>
                                            <p:cond delay="0"/>
                                          </p:stCondLst>
                                        </p:cTn>
                                        <p:tgtEl>
                                          <p:spTgt spid="6">
                                            <p:txEl>
                                              <p:pRg st="10" end="10"/>
                                            </p:txEl>
                                          </p:spTgt>
                                        </p:tgtEl>
                                        <p:attrNameLst>
                                          <p:attrName>style.visibility</p:attrName>
                                        </p:attrNameLst>
                                      </p:cBhvr>
                                      <p:to>
                                        <p:strVal val="visible"/>
                                      </p:to>
                                    </p:set>
                                    <p:animEffect transition="in" filter="fade">
                                      <p:cBhvr>
                                        <p:cTn id="48" dur="1000"/>
                                        <p:tgtEl>
                                          <p:spTgt spid="6">
                                            <p:txEl>
                                              <p:pRg st="10" end="10"/>
                                            </p:txEl>
                                          </p:spTgt>
                                        </p:tgtEl>
                                      </p:cBhvr>
                                    </p:animEffect>
                                    <p:anim calcmode="lin" valueType="num">
                                      <p:cBhvr>
                                        <p:cTn id="49" dur="1000" fill="hold"/>
                                        <p:tgtEl>
                                          <p:spTgt spid="6">
                                            <p:txEl>
                                              <p:pRg st="10" end="10"/>
                                            </p:txEl>
                                          </p:spTgt>
                                        </p:tgtEl>
                                        <p:attrNameLst>
                                          <p:attrName>ppt_x</p:attrName>
                                        </p:attrNameLst>
                                      </p:cBhvr>
                                      <p:tavLst>
                                        <p:tav tm="0">
                                          <p:val>
                                            <p:strVal val="#ppt_x"/>
                                          </p:val>
                                        </p:tav>
                                        <p:tav tm="100000">
                                          <p:val>
                                            <p:strVal val="#ppt_x"/>
                                          </p:val>
                                        </p:tav>
                                      </p:tavLst>
                                    </p:anim>
                                    <p:anim calcmode="lin" valueType="num">
                                      <p:cBhvr>
                                        <p:cTn id="50" dur="1000" fill="hold"/>
                                        <p:tgtEl>
                                          <p:spTgt spid="6">
                                            <p:txEl>
                                              <p:pRg st="10" end="1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A group of people sitting at a table&#10;&#10;Description automatically generated">
            <a:extLst>
              <a:ext uri="{FF2B5EF4-FFF2-40B4-BE49-F238E27FC236}">
                <a16:creationId xmlns:a16="http://schemas.microsoft.com/office/drawing/2014/main" id="{17E7ACF8-9755-4938-935F-40DDF6D8BAD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679756" y="-1"/>
            <a:ext cx="5755836" cy="6431049"/>
          </a:xfrm>
          <a:prstGeom prst="rect">
            <a:avLst/>
          </a:prstGeom>
        </p:spPr>
      </p:pic>
      <p:sp>
        <p:nvSpPr>
          <p:cNvPr id="4" name="Title 3"/>
          <p:cNvSpPr>
            <a:spLocks noGrp="1"/>
          </p:cNvSpPr>
          <p:nvPr>
            <p:ph type="title" idx="4294967295"/>
          </p:nvPr>
        </p:nvSpPr>
        <p:spPr>
          <a:xfrm>
            <a:off x="1376892" y="440748"/>
            <a:ext cx="4717745" cy="618497"/>
          </a:xfrm>
          <a:prstGeom prst="rect">
            <a:avLst/>
          </a:prstGeom>
        </p:spPr>
        <p:txBody>
          <a:bodyPr>
            <a:normAutofit/>
          </a:bodyPr>
          <a:lstStyle/>
          <a:p>
            <a:r>
              <a:rPr lang="en-US" sz="2800" b="1" dirty="0">
                <a:solidFill>
                  <a:srgbClr val="7030A0"/>
                </a:solidFill>
              </a:rPr>
              <a:t>Agenda</a:t>
            </a:r>
          </a:p>
        </p:txBody>
      </p:sp>
      <p:sp>
        <p:nvSpPr>
          <p:cNvPr id="24" name="Rectangle 23">
            <a:extLst>
              <a:ext uri="{FF2B5EF4-FFF2-40B4-BE49-F238E27FC236}">
                <a16:creationId xmlns:a16="http://schemas.microsoft.com/office/drawing/2014/main" id="{5442E03D-8429-4041-ADF2-C50B8C8F24A4}"/>
              </a:ext>
            </a:extLst>
          </p:cNvPr>
          <p:cNvSpPr/>
          <p:nvPr/>
        </p:nvSpPr>
        <p:spPr>
          <a:xfrm>
            <a:off x="869900" y="2801219"/>
            <a:ext cx="5551730" cy="2817156"/>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marL="349724" lvl="0" indent="-349724" defTabSz="1994720">
              <a:spcBef>
                <a:spcPct val="0"/>
              </a:spcBef>
              <a:spcAft>
                <a:spcPct val="35000"/>
              </a:spcAft>
              <a:buFont typeface="Wingdings" panose="05000000000000000000" pitchFamily="2" charset="2"/>
              <a:buChar char="ü"/>
              <a:defRPr/>
            </a:pPr>
            <a:r>
              <a:rPr lang="en-US" sz="2040" dirty="0">
                <a:solidFill>
                  <a:prstClr val="black"/>
                </a:solidFill>
              </a:rPr>
              <a:t>Setup Office 365 </a:t>
            </a:r>
          </a:p>
          <a:p>
            <a:pPr marL="349724" lvl="0" indent="-349724" defTabSz="1994720">
              <a:spcBef>
                <a:spcPct val="0"/>
              </a:spcBef>
              <a:spcAft>
                <a:spcPct val="35000"/>
              </a:spcAft>
              <a:buFont typeface="Wingdings" panose="05000000000000000000" pitchFamily="2" charset="2"/>
              <a:buChar char="ü"/>
              <a:defRPr/>
            </a:pPr>
            <a:r>
              <a:rPr lang="en-US" sz="2040" dirty="0">
                <a:solidFill>
                  <a:prstClr val="black"/>
                </a:solidFill>
              </a:rPr>
              <a:t>Create </a:t>
            </a:r>
            <a:r>
              <a:rPr lang="en-US" sz="2040" dirty="0" err="1">
                <a:solidFill>
                  <a:prstClr val="black"/>
                </a:solidFill>
              </a:rPr>
              <a:t>AppCatalog</a:t>
            </a:r>
            <a:endParaRPr lang="en-US" sz="2040" dirty="0">
              <a:solidFill>
                <a:prstClr val="black"/>
              </a:solidFill>
            </a:endParaRPr>
          </a:p>
          <a:p>
            <a:pPr marL="349724" lvl="0" indent="-349724" defTabSz="1994720">
              <a:spcBef>
                <a:spcPct val="0"/>
              </a:spcBef>
              <a:spcAft>
                <a:spcPct val="35000"/>
              </a:spcAft>
              <a:buFont typeface="Wingdings" panose="05000000000000000000" pitchFamily="2" charset="2"/>
              <a:buChar char="ü"/>
              <a:defRPr/>
            </a:pPr>
            <a:r>
              <a:rPr lang="en-US" sz="2040" dirty="0">
                <a:solidFill>
                  <a:prstClr val="black"/>
                </a:solidFill>
              </a:rPr>
              <a:t>Visual Studio Code </a:t>
            </a:r>
          </a:p>
          <a:p>
            <a:pPr marL="349724" lvl="0" indent="-349724" defTabSz="1994720">
              <a:spcBef>
                <a:spcPct val="0"/>
              </a:spcBef>
              <a:spcAft>
                <a:spcPct val="35000"/>
              </a:spcAft>
              <a:buFont typeface="Wingdings" panose="05000000000000000000" pitchFamily="2" charset="2"/>
              <a:buChar char="ü"/>
              <a:defRPr/>
            </a:pPr>
            <a:r>
              <a:rPr lang="en-US" sz="2040" dirty="0">
                <a:solidFill>
                  <a:prstClr val="black"/>
                </a:solidFill>
              </a:rPr>
              <a:t>Node.js/NPM – local hosting and module management </a:t>
            </a:r>
          </a:p>
          <a:p>
            <a:pPr marL="349724" lvl="0" indent="-349724" defTabSz="1994720">
              <a:spcBef>
                <a:spcPct val="0"/>
              </a:spcBef>
              <a:spcAft>
                <a:spcPct val="35000"/>
              </a:spcAft>
              <a:buFont typeface="Wingdings" panose="05000000000000000000" pitchFamily="2" charset="2"/>
              <a:buChar char="ü"/>
              <a:defRPr/>
            </a:pPr>
            <a:r>
              <a:rPr lang="en-US" sz="2040" dirty="0">
                <a:solidFill>
                  <a:prstClr val="black"/>
                </a:solidFill>
              </a:rPr>
              <a:t>Yeoman – project scaffolding </a:t>
            </a:r>
          </a:p>
          <a:p>
            <a:pPr marL="349724" lvl="0" indent="-349724" defTabSz="1994720">
              <a:spcBef>
                <a:spcPct val="0"/>
              </a:spcBef>
              <a:spcAft>
                <a:spcPct val="35000"/>
              </a:spcAft>
              <a:buFont typeface="Wingdings" panose="05000000000000000000" pitchFamily="2" charset="2"/>
              <a:buChar char="ü"/>
              <a:defRPr/>
            </a:pPr>
            <a:r>
              <a:rPr lang="en-US" sz="2040" dirty="0">
                <a:solidFill>
                  <a:prstClr val="black"/>
                </a:solidFill>
              </a:rPr>
              <a:t>Gulp – task runner </a:t>
            </a:r>
            <a:endParaRPr kumimoji="0" lang="en-AU" sz="204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 name="Oval 15">
            <a:extLst>
              <a:ext uri="{FF2B5EF4-FFF2-40B4-BE49-F238E27FC236}">
                <a16:creationId xmlns:a16="http://schemas.microsoft.com/office/drawing/2014/main" id="{FA231835-8FF7-4A9C-82B8-CE56A4437FE9}"/>
              </a:ext>
              <a:ext uri="{C183D7F6-B498-43B3-948B-1728B52AA6E4}">
                <adec:decorative xmlns:adec="http://schemas.microsoft.com/office/drawing/2017/decorative" val="1"/>
              </a:ext>
            </a:extLst>
          </p:cNvPr>
          <p:cNvSpPr/>
          <p:nvPr/>
        </p:nvSpPr>
        <p:spPr bwMode="auto">
          <a:xfrm>
            <a:off x="493411" y="324355"/>
            <a:ext cx="851286" cy="851284"/>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 name="list_4" title="Icon of a checklist">
            <a:extLst>
              <a:ext uri="{FF2B5EF4-FFF2-40B4-BE49-F238E27FC236}">
                <a16:creationId xmlns:a16="http://schemas.microsoft.com/office/drawing/2014/main" id="{989B91EC-A5DE-48E2-AD79-8E8E857264F3}"/>
              </a:ext>
            </a:extLst>
          </p:cNvPr>
          <p:cNvSpPr>
            <a:spLocks noChangeAspect="1" noEditPoints="1"/>
          </p:cNvSpPr>
          <p:nvPr/>
        </p:nvSpPr>
        <p:spPr bwMode="auto">
          <a:xfrm>
            <a:off x="643092" y="563476"/>
            <a:ext cx="551926" cy="373041"/>
          </a:xfrm>
          <a:custGeom>
            <a:avLst/>
            <a:gdLst>
              <a:gd name="T0" fmla="*/ 90 w 253"/>
              <a:gd name="T1" fmla="*/ 24 h 171"/>
              <a:gd name="T2" fmla="*/ 253 w 253"/>
              <a:gd name="T3" fmla="*/ 24 h 171"/>
              <a:gd name="T4" fmla="*/ 90 w 253"/>
              <a:gd name="T5" fmla="*/ 73 h 171"/>
              <a:gd name="T6" fmla="*/ 253 w 253"/>
              <a:gd name="T7" fmla="*/ 73 h 171"/>
              <a:gd name="T8" fmla="*/ 90 w 253"/>
              <a:gd name="T9" fmla="*/ 121 h 171"/>
              <a:gd name="T10" fmla="*/ 253 w 253"/>
              <a:gd name="T11" fmla="*/ 121 h 171"/>
              <a:gd name="T12" fmla="*/ 90 w 253"/>
              <a:gd name="T13" fmla="*/ 171 h 171"/>
              <a:gd name="T14" fmla="*/ 253 w 253"/>
              <a:gd name="T15" fmla="*/ 171 h 171"/>
              <a:gd name="T16" fmla="*/ 0 w 253"/>
              <a:gd name="T17" fmla="*/ 23 h 171"/>
              <a:gd name="T18" fmla="*/ 17 w 253"/>
              <a:gd name="T19" fmla="*/ 40 h 171"/>
              <a:gd name="T20" fmla="*/ 58 w 253"/>
              <a:gd name="T21" fmla="*/ 0 h 171"/>
              <a:gd name="T22" fmla="*/ 0 w 253"/>
              <a:gd name="T23" fmla="*/ 121 h 171"/>
              <a:gd name="T24" fmla="*/ 17 w 253"/>
              <a:gd name="T25" fmla="*/ 138 h 171"/>
              <a:gd name="T26" fmla="*/ 58 w 253"/>
              <a:gd name="T27" fmla="*/ 98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3" h="171">
                <a:moveTo>
                  <a:pt x="90" y="24"/>
                </a:moveTo>
                <a:lnTo>
                  <a:pt x="253" y="24"/>
                </a:lnTo>
                <a:moveTo>
                  <a:pt x="90" y="73"/>
                </a:moveTo>
                <a:lnTo>
                  <a:pt x="253" y="73"/>
                </a:lnTo>
                <a:moveTo>
                  <a:pt x="90" y="121"/>
                </a:moveTo>
                <a:lnTo>
                  <a:pt x="253" y="121"/>
                </a:lnTo>
                <a:moveTo>
                  <a:pt x="90" y="171"/>
                </a:moveTo>
                <a:lnTo>
                  <a:pt x="253" y="171"/>
                </a:lnTo>
                <a:moveTo>
                  <a:pt x="0" y="23"/>
                </a:moveTo>
                <a:lnTo>
                  <a:pt x="17" y="40"/>
                </a:lnTo>
                <a:lnTo>
                  <a:pt x="58" y="0"/>
                </a:lnTo>
                <a:moveTo>
                  <a:pt x="0" y="121"/>
                </a:moveTo>
                <a:lnTo>
                  <a:pt x="17" y="138"/>
                </a:lnTo>
                <a:lnTo>
                  <a:pt x="58" y="98"/>
                </a:lnTo>
              </a:path>
            </a:pathLst>
          </a:custGeom>
          <a:noFill/>
          <a:ln w="19050" cap="flat">
            <a:solidFill>
              <a:srgbClr val="4C53B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7030A0"/>
              </a:solidFill>
              <a:effectLst/>
              <a:uLnTx/>
              <a:uFillTx/>
              <a:latin typeface="Segoe UI"/>
              <a:ea typeface="+mn-ea"/>
              <a:cs typeface="+mn-cs"/>
            </a:endParaRPr>
          </a:p>
        </p:txBody>
      </p:sp>
      <p:sp>
        <p:nvSpPr>
          <p:cNvPr id="2" name="Rectangle 1">
            <a:extLst>
              <a:ext uri="{FF2B5EF4-FFF2-40B4-BE49-F238E27FC236}">
                <a16:creationId xmlns:a16="http://schemas.microsoft.com/office/drawing/2014/main" id="{1F7A16A1-BC88-4847-A8CA-38EA9D4BFF22}"/>
              </a:ext>
              <a:ext uri="{C183D7F6-B498-43B3-948B-1728B52AA6E4}">
                <adec:decorative xmlns:adec="http://schemas.microsoft.com/office/drawing/2017/decorative" val="1"/>
              </a:ext>
            </a:extLst>
          </p:cNvPr>
          <p:cNvSpPr/>
          <p:nvPr/>
        </p:nvSpPr>
        <p:spPr>
          <a:xfrm>
            <a:off x="6117497" y="4075055"/>
            <a:ext cx="248835" cy="382308"/>
          </a:xfrm>
          <a:prstGeom prst="rect">
            <a:avLst/>
          </a:prstGeom>
        </p:spPr>
        <p:txBody>
          <a:bodyPr wrap="none">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 </a:t>
            </a:r>
            <a:endParaRPr kumimoji="0" lang="en-US" sz="1836" b="0" i="0" u="none" strike="noStrike" kern="1200" cap="none" spc="0" normalizeH="0" baseline="0" noProof="0">
              <a:ln>
                <a:noFill/>
              </a:ln>
              <a:solidFill>
                <a:srgbClr val="2F2F2F"/>
              </a:solidFill>
              <a:effectLst/>
              <a:uLnTx/>
              <a:uFillTx/>
              <a:latin typeface="Segoe UI"/>
              <a:ea typeface="+mn-ea"/>
              <a:cs typeface="+mn-cs"/>
            </a:endParaRPr>
          </a:p>
        </p:txBody>
      </p:sp>
      <p:sp>
        <p:nvSpPr>
          <p:cNvPr id="3" name="Rectangle 2">
            <a:extLst>
              <a:ext uri="{FF2B5EF4-FFF2-40B4-BE49-F238E27FC236}">
                <a16:creationId xmlns:a16="http://schemas.microsoft.com/office/drawing/2014/main" id="{CB5FB61D-4D90-43CF-855C-A620A1779CE9}"/>
              </a:ext>
            </a:extLst>
          </p:cNvPr>
          <p:cNvSpPr/>
          <p:nvPr/>
        </p:nvSpPr>
        <p:spPr>
          <a:xfrm>
            <a:off x="6679754" y="-1"/>
            <a:ext cx="5755837" cy="6431049"/>
          </a:xfrm>
          <a:prstGeom prst="rect">
            <a:avLst/>
          </a:prstGeom>
          <a:solidFill>
            <a:schemeClr val="bg1">
              <a:lumMod val="85000"/>
              <a:alpha val="3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C88AE2CB-D1F5-479C-AF3C-03153A1D93C0}"/>
              </a:ext>
            </a:extLst>
          </p:cNvPr>
          <p:cNvSpPr/>
          <p:nvPr/>
        </p:nvSpPr>
        <p:spPr>
          <a:xfrm>
            <a:off x="883" y="6431048"/>
            <a:ext cx="12434710" cy="563476"/>
          </a:xfrm>
          <a:prstGeom prst="rect">
            <a:avLst/>
          </a:prstGeom>
          <a:solidFill>
            <a:schemeClr val="bg1">
              <a:lumMod val="85000"/>
              <a:alpha val="82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01978A4E-46B4-45D1-9638-CDB401A85A90}"/>
              </a:ext>
            </a:extLst>
          </p:cNvPr>
          <p:cNvSpPr/>
          <p:nvPr/>
        </p:nvSpPr>
        <p:spPr>
          <a:xfrm>
            <a:off x="758449" y="1973684"/>
            <a:ext cx="4695003" cy="369332"/>
          </a:xfrm>
          <a:prstGeom prst="rect">
            <a:avLst/>
          </a:prstGeom>
        </p:spPr>
        <p:txBody>
          <a:bodyPr wrap="none">
            <a:spAutoFit/>
          </a:bodyPr>
          <a:lstStyle/>
          <a:p>
            <a:pPr lvl="0"/>
            <a:r>
              <a:rPr kumimoji="0" lang="en-US" sz="1800" b="1" i="0" u="none" strike="noStrike" kern="1200" cap="none" spc="0" normalizeH="0" baseline="0" noProof="0" dirty="0">
                <a:ln>
                  <a:noFill/>
                </a:ln>
                <a:solidFill>
                  <a:srgbClr val="7030A0"/>
                </a:solidFill>
                <a:effectLst/>
                <a:uLnTx/>
                <a:uFillTx/>
                <a:latin typeface="Calibri" panose="020F0502020204030204"/>
                <a:ea typeface="+mn-ea"/>
                <a:cs typeface="+mn-cs"/>
              </a:rPr>
              <a:t>Module 2</a:t>
            </a:r>
            <a:r>
              <a:rPr lang="en-US" b="1" dirty="0">
                <a:solidFill>
                  <a:srgbClr val="7030A0"/>
                </a:solidFill>
              </a:rPr>
              <a:t>: Preparing your machine for the SPFx</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1486422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A5BC334-E983-C34C-841A-F33A28B1440F}"/>
              </a:ext>
            </a:extLst>
          </p:cNvPr>
          <p:cNvSpPr>
            <a:spLocks noGrp="1"/>
          </p:cNvSpPr>
          <p:nvPr>
            <p:ph type="body" sz="quarter" idx="10"/>
          </p:nvPr>
        </p:nvSpPr>
        <p:spPr>
          <a:xfrm>
            <a:off x="464400" y="1212850"/>
            <a:ext cx="11574000" cy="1940939"/>
          </a:xfrm>
        </p:spPr>
        <p:txBody>
          <a:bodyPr/>
          <a:lstStyle/>
          <a:p>
            <a:pPr marL="457200" indent="-457200">
              <a:buFont typeface="+mj-lt"/>
              <a:buAutoNum type="arabicPeriod"/>
            </a:pPr>
            <a:r>
              <a:rPr lang="en-US" sz="2000" dirty="0">
                <a:latin typeface="Calibri (Body)"/>
              </a:rPr>
              <a:t>Sign up for an Office 365 Developer Tenant</a:t>
            </a:r>
          </a:p>
          <a:p>
            <a:pPr marL="457200" indent="-457200">
              <a:buFont typeface="+mj-lt"/>
              <a:buAutoNum type="arabicPeriod"/>
            </a:pPr>
            <a:r>
              <a:rPr lang="en-US" sz="2000" dirty="0">
                <a:latin typeface="Calibri (Body)"/>
              </a:rPr>
              <a:t>Create app catalog site</a:t>
            </a:r>
          </a:p>
          <a:p>
            <a:pPr marL="457200" indent="-457200">
              <a:buFont typeface="+mj-lt"/>
              <a:buAutoNum type="arabicPeriod"/>
            </a:pPr>
            <a:r>
              <a:rPr lang="en-US" sz="2000" dirty="0">
                <a:latin typeface="Calibri (Body)"/>
              </a:rPr>
              <a:t>Create a new site collection for testing – dev or normal</a:t>
            </a:r>
          </a:p>
        </p:txBody>
      </p:sp>
      <p:sp>
        <p:nvSpPr>
          <p:cNvPr id="3" name="Title 2"/>
          <p:cNvSpPr>
            <a:spLocks noGrp="1"/>
          </p:cNvSpPr>
          <p:nvPr>
            <p:ph type="title"/>
          </p:nvPr>
        </p:nvSpPr>
        <p:spPr>
          <a:xfrm>
            <a:off x="464400" y="268614"/>
            <a:ext cx="11574000" cy="443198"/>
          </a:xfrm>
        </p:spPr>
        <p:txBody>
          <a:bodyPr/>
          <a:lstStyle/>
          <a:p>
            <a:r>
              <a:rPr lang="en-US" sz="3200" dirty="0">
                <a:latin typeface="Calibri" panose="020F0502020204030204" pitchFamily="34" charset="0"/>
                <a:cs typeface="Calibri" panose="020F0502020204030204" pitchFamily="34" charset="0"/>
              </a:rPr>
              <a:t>Office 365 Developer Tenant Setup Steps</a:t>
            </a:r>
          </a:p>
        </p:txBody>
      </p:sp>
      <p:sp>
        <p:nvSpPr>
          <p:cNvPr id="6" name="Rectangle 5">
            <a:extLst>
              <a:ext uri="{FF2B5EF4-FFF2-40B4-BE49-F238E27FC236}">
                <a16:creationId xmlns:a16="http://schemas.microsoft.com/office/drawing/2014/main" id="{6CBE7B71-BCB9-4CB1-AAEB-2C1A801999EC}"/>
              </a:ext>
            </a:extLst>
          </p:cNvPr>
          <p:cNvSpPr/>
          <p:nvPr/>
        </p:nvSpPr>
        <p:spPr>
          <a:xfrm rot="155487">
            <a:off x="6893184" y="3959884"/>
            <a:ext cx="5330305" cy="2646878"/>
          </a:xfrm>
          <a:prstGeom prst="rect">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txBody>
          <a:bodyPr wrap="none" lIns="91440" tIns="45720" rIns="91440" bIns="45720">
            <a:spAutoFit/>
          </a:bodyPr>
          <a:lstStyle/>
          <a:p>
            <a:pPr algn="ctr"/>
            <a:r>
              <a:rPr lang="en-US" sz="16600" dirty="0">
                <a:ln w="0"/>
                <a:solidFill>
                  <a:schemeClr val="accent1"/>
                </a:solidFill>
                <a:effectLst>
                  <a:outerShdw blurRad="38100" dist="25400" dir="5400000" algn="ctr" rotWithShape="0">
                    <a:srgbClr val="6E747A">
                      <a:alpha val="43000"/>
                    </a:srgbClr>
                  </a:outerShdw>
                </a:effectLst>
              </a:rPr>
              <a:t>1-2-3</a:t>
            </a:r>
          </a:p>
        </p:txBody>
      </p:sp>
    </p:spTree>
    <p:extLst>
      <p:ext uri="{BB962C8B-B14F-4D97-AF65-F5344CB8AC3E}">
        <p14:creationId xmlns:p14="http://schemas.microsoft.com/office/powerpoint/2010/main" val="1009583727"/>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A5BC334-E983-C34C-841A-F33A28B1440F}"/>
              </a:ext>
            </a:extLst>
          </p:cNvPr>
          <p:cNvSpPr>
            <a:spLocks noGrp="1"/>
          </p:cNvSpPr>
          <p:nvPr>
            <p:ph type="body" sz="quarter" idx="10"/>
          </p:nvPr>
        </p:nvSpPr>
        <p:spPr>
          <a:xfrm>
            <a:off x="763570" y="1212850"/>
            <a:ext cx="11274829" cy="2828788"/>
          </a:xfrm>
        </p:spPr>
        <p:txBody>
          <a:bodyPr/>
          <a:lstStyle/>
          <a:p>
            <a:pPr marL="0" indent="0">
              <a:lnSpc>
                <a:spcPct val="140000"/>
              </a:lnSpc>
              <a:buNone/>
            </a:pPr>
            <a:r>
              <a:rPr lang="en-GB" b="1" dirty="0"/>
              <a:t>Setup Office 365</a:t>
            </a:r>
          </a:p>
          <a:p>
            <a:pPr lvl="1">
              <a:lnSpc>
                <a:spcPct val="140000"/>
              </a:lnSpc>
              <a:buFont typeface="Wingdings" panose="05000000000000000000" pitchFamily="2" charset="2"/>
              <a:buChar char="§"/>
            </a:pPr>
            <a:r>
              <a:rPr lang="en-GB" dirty="0"/>
              <a:t>Go to </a:t>
            </a:r>
            <a:r>
              <a:rPr lang="en-GB" dirty="0">
                <a:hlinkClick r:id="rId3"/>
              </a:rPr>
              <a:t>https://developer.microsoft.com/en-us/office/dev-program</a:t>
            </a:r>
            <a:r>
              <a:rPr lang="en-GB" dirty="0"/>
              <a:t> </a:t>
            </a:r>
          </a:p>
          <a:p>
            <a:pPr lvl="1">
              <a:lnSpc>
                <a:spcPct val="140000"/>
              </a:lnSpc>
              <a:buFont typeface="Wingdings" panose="05000000000000000000" pitchFamily="2" charset="2"/>
              <a:buChar char="§"/>
            </a:pPr>
            <a:r>
              <a:rPr lang="en-GB" dirty="0"/>
              <a:t>Signup for a free 12-month office 365 developer subscription</a:t>
            </a:r>
          </a:p>
          <a:p>
            <a:pPr lvl="1">
              <a:lnSpc>
                <a:spcPct val="140000"/>
              </a:lnSpc>
              <a:buFont typeface="Wingdings" panose="05000000000000000000" pitchFamily="2" charset="2"/>
              <a:buChar char="§"/>
            </a:pPr>
            <a:endParaRPr lang="en-GB" dirty="0"/>
          </a:p>
          <a:p>
            <a:pPr lvl="1">
              <a:lnSpc>
                <a:spcPct val="140000"/>
              </a:lnSpc>
              <a:buFont typeface="Wingdings" panose="05000000000000000000" pitchFamily="2" charset="2"/>
              <a:buChar char="§"/>
            </a:pPr>
            <a:r>
              <a:rPr lang="en-GB" dirty="0"/>
              <a:t>Refer below document</a:t>
            </a:r>
          </a:p>
          <a:p>
            <a:pPr lvl="2">
              <a:lnSpc>
                <a:spcPct val="140000"/>
              </a:lnSpc>
              <a:buFont typeface="Wingdings" panose="05000000000000000000" pitchFamily="2" charset="2"/>
              <a:buChar char="ü"/>
            </a:pPr>
            <a:r>
              <a:rPr lang="en-US" i="1" dirty="0"/>
              <a:t>Lab 1 - Set up a Microsoft 365 E5 Developer subscription .docx</a:t>
            </a:r>
          </a:p>
        </p:txBody>
      </p:sp>
      <p:sp>
        <p:nvSpPr>
          <p:cNvPr id="3" name="Title 2"/>
          <p:cNvSpPr>
            <a:spLocks noGrp="1"/>
          </p:cNvSpPr>
          <p:nvPr>
            <p:ph type="title"/>
          </p:nvPr>
        </p:nvSpPr>
        <p:spPr>
          <a:xfrm>
            <a:off x="763570" y="268614"/>
            <a:ext cx="11274830" cy="443198"/>
          </a:xfrm>
        </p:spPr>
        <p:txBody>
          <a:bodyPr/>
          <a:lstStyle/>
          <a:p>
            <a:r>
              <a:rPr lang="en-US" sz="3200" dirty="0">
                <a:latin typeface="Calibri" panose="020F0502020204030204" pitchFamily="34" charset="0"/>
                <a:cs typeface="Calibri" panose="020F0502020204030204" pitchFamily="34" charset="0"/>
              </a:rPr>
              <a:t>Join the Office 365 Developer Program! </a:t>
            </a:r>
          </a:p>
        </p:txBody>
      </p:sp>
    </p:spTree>
    <p:extLst>
      <p:ext uri="{BB962C8B-B14F-4D97-AF65-F5344CB8AC3E}">
        <p14:creationId xmlns:p14="http://schemas.microsoft.com/office/powerpoint/2010/main" val="945792922"/>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64400" y="1212850"/>
            <a:ext cx="11574000" cy="1661993"/>
          </a:xfrm>
        </p:spPr>
        <p:txBody>
          <a:bodyPr/>
          <a:lstStyle/>
          <a:p>
            <a:r>
              <a:rPr lang="en-US" dirty="0">
                <a:hlinkClick r:id="rId3"/>
              </a:rPr>
              <a:t>https://[tenant]-admin.sharepoint.com</a:t>
            </a:r>
            <a:endParaRPr lang="en-US" dirty="0"/>
          </a:p>
          <a:p>
            <a:endParaRPr lang="en-US" dirty="0"/>
          </a:p>
          <a:p>
            <a:r>
              <a:rPr lang="en-US" dirty="0"/>
              <a:t>SharePoint Framework solutions are deployed to an app catalog when they are ready for distribution </a:t>
            </a:r>
          </a:p>
        </p:txBody>
      </p:sp>
      <p:sp>
        <p:nvSpPr>
          <p:cNvPr id="3" name="Title 2"/>
          <p:cNvSpPr>
            <a:spLocks noGrp="1"/>
          </p:cNvSpPr>
          <p:nvPr>
            <p:ph type="title"/>
          </p:nvPr>
        </p:nvSpPr>
        <p:spPr>
          <a:xfrm>
            <a:off x="464400" y="633600"/>
            <a:ext cx="11574000" cy="443198"/>
          </a:xfrm>
        </p:spPr>
        <p:txBody>
          <a:bodyPr/>
          <a:lstStyle/>
          <a:p>
            <a:r>
              <a:rPr lang="en-US" sz="3200" dirty="0">
                <a:latin typeface="Calibri" panose="020F0502020204030204" pitchFamily="34" charset="0"/>
                <a:cs typeface="Calibri" panose="020F0502020204030204" pitchFamily="34" charset="0"/>
              </a:rPr>
              <a:t>Create App Catalog Site</a:t>
            </a:r>
          </a:p>
        </p:txBody>
      </p:sp>
      <p:pic>
        <p:nvPicPr>
          <p:cNvPr id="5" name="Picture 4">
            <a:extLst>
              <a:ext uri="{FF2B5EF4-FFF2-40B4-BE49-F238E27FC236}">
                <a16:creationId xmlns:a16="http://schemas.microsoft.com/office/drawing/2014/main" id="{A9A377EC-BB40-4D61-8510-925F57655047}"/>
              </a:ext>
            </a:extLst>
          </p:cNvPr>
          <p:cNvPicPr>
            <a:picLocks noChangeAspect="1"/>
          </p:cNvPicPr>
          <p:nvPr/>
        </p:nvPicPr>
        <p:blipFill>
          <a:blip r:embed="rId4"/>
          <a:stretch>
            <a:fillRect/>
          </a:stretch>
        </p:blipFill>
        <p:spPr>
          <a:xfrm>
            <a:off x="1915297" y="2733436"/>
            <a:ext cx="7648833" cy="3951740"/>
          </a:xfrm>
          <a:prstGeom prst="rect">
            <a:avLst/>
          </a:prstGeom>
        </p:spPr>
      </p:pic>
    </p:spTree>
    <p:extLst>
      <p:ext uri="{BB962C8B-B14F-4D97-AF65-F5344CB8AC3E}">
        <p14:creationId xmlns:p14="http://schemas.microsoft.com/office/powerpoint/2010/main" val="506114013"/>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DCA8EA6-44B2-4E06-967E-777BDDEC4376}"/>
              </a:ext>
            </a:extLst>
          </p:cNvPr>
          <p:cNvPicPr>
            <a:picLocks noChangeAspect="1"/>
          </p:cNvPicPr>
          <p:nvPr/>
        </p:nvPicPr>
        <p:blipFill>
          <a:blip r:embed="rId2"/>
          <a:stretch>
            <a:fillRect/>
          </a:stretch>
        </p:blipFill>
        <p:spPr>
          <a:xfrm>
            <a:off x="2065539" y="1082711"/>
            <a:ext cx="8602460" cy="4038102"/>
          </a:xfrm>
          <a:prstGeom prst="rect">
            <a:avLst/>
          </a:prstGeom>
          <a:effectLst>
            <a:outerShdw blurRad="63500" sx="102000" sy="102000" algn="ctr" rotWithShape="0">
              <a:prstClr val="black">
                <a:alpha val="40000"/>
              </a:prstClr>
            </a:outerShdw>
          </a:effectLst>
        </p:spPr>
      </p:pic>
      <p:sp>
        <p:nvSpPr>
          <p:cNvPr id="7" name="Title 2">
            <a:extLst>
              <a:ext uri="{FF2B5EF4-FFF2-40B4-BE49-F238E27FC236}">
                <a16:creationId xmlns:a16="http://schemas.microsoft.com/office/drawing/2014/main" id="{5B0170E4-D765-4525-BF20-C1BB9A74DC58}"/>
              </a:ext>
            </a:extLst>
          </p:cNvPr>
          <p:cNvSpPr>
            <a:spLocks noGrp="1"/>
          </p:cNvSpPr>
          <p:nvPr>
            <p:ph type="title"/>
          </p:nvPr>
        </p:nvSpPr>
        <p:spPr>
          <a:xfrm>
            <a:off x="192551" y="167976"/>
            <a:ext cx="11574000" cy="443198"/>
          </a:xfrm>
        </p:spPr>
        <p:txBody>
          <a:bodyPr/>
          <a:lstStyle/>
          <a:p>
            <a:r>
              <a:rPr lang="en-US" sz="3200" dirty="0">
                <a:latin typeface="Calibri" panose="020F0502020204030204" pitchFamily="34" charset="0"/>
                <a:cs typeface="Calibri" panose="020F0502020204030204" pitchFamily="34" charset="0"/>
              </a:rPr>
              <a:t>Create App Catalog Site</a:t>
            </a:r>
          </a:p>
        </p:txBody>
      </p:sp>
      <p:sp>
        <p:nvSpPr>
          <p:cNvPr id="2" name="Rectangle 1">
            <a:extLst>
              <a:ext uri="{FF2B5EF4-FFF2-40B4-BE49-F238E27FC236}">
                <a16:creationId xmlns:a16="http://schemas.microsoft.com/office/drawing/2014/main" id="{1608E6C4-41A0-482B-94AB-05F4CA22E7A2}"/>
              </a:ext>
            </a:extLst>
          </p:cNvPr>
          <p:cNvSpPr/>
          <p:nvPr/>
        </p:nvSpPr>
        <p:spPr>
          <a:xfrm>
            <a:off x="482827" y="5378901"/>
            <a:ext cx="6875916" cy="823239"/>
          </a:xfrm>
          <a:prstGeom prst="rect">
            <a:avLst/>
          </a:prstGeom>
        </p:spPr>
        <p:txBody>
          <a:bodyPr wrap="square">
            <a:spAutoFit/>
          </a:bodyPr>
          <a:lstStyle/>
          <a:p>
            <a:pPr lvl="1">
              <a:lnSpc>
                <a:spcPct val="140000"/>
              </a:lnSpc>
            </a:pPr>
            <a:r>
              <a:rPr lang="en-GB" b="1" dirty="0"/>
              <a:t>Refer below document</a:t>
            </a:r>
          </a:p>
          <a:p>
            <a:pPr lvl="2">
              <a:lnSpc>
                <a:spcPct val="140000"/>
              </a:lnSpc>
              <a:buFont typeface="Wingdings" panose="05000000000000000000" pitchFamily="2" charset="2"/>
              <a:buChar char="ü"/>
            </a:pPr>
            <a:r>
              <a:rPr lang="en-US" i="1" dirty="0"/>
              <a:t>Lab 2 - Create the App Catalog site collection.docx</a:t>
            </a:r>
            <a:endParaRPr lang="en-GB" dirty="0"/>
          </a:p>
        </p:txBody>
      </p:sp>
    </p:spTree>
    <p:extLst>
      <p:ext uri="{BB962C8B-B14F-4D97-AF65-F5344CB8AC3E}">
        <p14:creationId xmlns:p14="http://schemas.microsoft.com/office/powerpoint/2010/main" val="3054383596"/>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64400" y="1212850"/>
            <a:ext cx="11574000" cy="1735860"/>
          </a:xfrm>
        </p:spPr>
        <p:txBody>
          <a:bodyPr/>
          <a:lstStyle/>
          <a:p>
            <a:pPr>
              <a:buFont typeface="Wingdings" panose="05000000000000000000" pitchFamily="2" charset="2"/>
              <a:buChar char="ü"/>
            </a:pPr>
            <a:r>
              <a:rPr lang="en-US" dirty="0">
                <a:latin typeface="Calibri (Body)"/>
                <a:hlinkClick r:id="rId3"/>
              </a:rPr>
              <a:t>https://[tenant]-admin.sharepoint.com</a:t>
            </a:r>
            <a:r>
              <a:rPr lang="en-US" dirty="0">
                <a:latin typeface="Calibri (Body)"/>
              </a:rPr>
              <a:t>  </a:t>
            </a:r>
          </a:p>
          <a:p>
            <a:pPr>
              <a:buFont typeface="Wingdings" panose="05000000000000000000" pitchFamily="2" charset="2"/>
              <a:buChar char="ü"/>
            </a:pPr>
            <a:endParaRPr lang="en-US" dirty="0">
              <a:latin typeface="Calibri (Body)"/>
            </a:endParaRPr>
          </a:p>
          <a:p>
            <a:pPr>
              <a:buFont typeface="Wingdings" panose="05000000000000000000" pitchFamily="2" charset="2"/>
              <a:buChar char="ü"/>
            </a:pPr>
            <a:r>
              <a:rPr lang="en-US" dirty="0">
                <a:latin typeface="Calibri (Body)"/>
              </a:rPr>
              <a:t>Use this site collection to test web parts and extensions</a:t>
            </a:r>
          </a:p>
          <a:p>
            <a:endParaRPr lang="en-US" dirty="0">
              <a:latin typeface="Calibri (Body)"/>
            </a:endParaRPr>
          </a:p>
        </p:txBody>
      </p:sp>
      <p:sp>
        <p:nvSpPr>
          <p:cNvPr id="3" name="Title 2"/>
          <p:cNvSpPr>
            <a:spLocks noGrp="1"/>
          </p:cNvSpPr>
          <p:nvPr>
            <p:ph type="title"/>
          </p:nvPr>
        </p:nvSpPr>
        <p:spPr>
          <a:xfrm>
            <a:off x="431237" y="243431"/>
            <a:ext cx="11574000" cy="443198"/>
          </a:xfrm>
        </p:spPr>
        <p:txBody>
          <a:bodyPr/>
          <a:lstStyle/>
          <a:p>
            <a:r>
              <a:rPr lang="en-US" sz="3200" dirty="0">
                <a:latin typeface="Calibri" panose="020F0502020204030204" pitchFamily="34" charset="0"/>
                <a:cs typeface="Calibri" panose="020F0502020204030204" pitchFamily="34" charset="0"/>
              </a:rPr>
              <a:t>Create a new Development Site collection</a:t>
            </a:r>
          </a:p>
        </p:txBody>
      </p:sp>
      <p:pic>
        <p:nvPicPr>
          <p:cNvPr id="4" name="Picture 3">
            <a:extLst>
              <a:ext uri="{FF2B5EF4-FFF2-40B4-BE49-F238E27FC236}">
                <a16:creationId xmlns:a16="http://schemas.microsoft.com/office/drawing/2014/main" id="{F58D456F-0967-4EB5-B8C0-8160540E2342}"/>
              </a:ext>
            </a:extLst>
          </p:cNvPr>
          <p:cNvPicPr>
            <a:picLocks noChangeAspect="1"/>
          </p:cNvPicPr>
          <p:nvPr/>
        </p:nvPicPr>
        <p:blipFill>
          <a:blip r:embed="rId4"/>
          <a:stretch>
            <a:fillRect/>
          </a:stretch>
        </p:blipFill>
        <p:spPr>
          <a:xfrm>
            <a:off x="6012450" y="2801186"/>
            <a:ext cx="5525299" cy="3390170"/>
          </a:xfrm>
          <a:prstGeom prst="rect">
            <a:avLst/>
          </a:prstGeom>
        </p:spPr>
      </p:pic>
      <p:pic>
        <p:nvPicPr>
          <p:cNvPr id="6" name="Picture 5">
            <a:extLst>
              <a:ext uri="{FF2B5EF4-FFF2-40B4-BE49-F238E27FC236}">
                <a16:creationId xmlns:a16="http://schemas.microsoft.com/office/drawing/2014/main" id="{FDD5F3A9-EA04-4AE4-82B1-554AA9B99FE0}"/>
              </a:ext>
            </a:extLst>
          </p:cNvPr>
          <p:cNvPicPr>
            <a:picLocks noChangeAspect="1"/>
          </p:cNvPicPr>
          <p:nvPr/>
        </p:nvPicPr>
        <p:blipFill>
          <a:blip r:embed="rId5"/>
          <a:stretch>
            <a:fillRect/>
          </a:stretch>
        </p:blipFill>
        <p:spPr>
          <a:xfrm>
            <a:off x="540507" y="2656043"/>
            <a:ext cx="5361537" cy="3704882"/>
          </a:xfrm>
          <a:prstGeom prst="rect">
            <a:avLst/>
          </a:prstGeom>
        </p:spPr>
      </p:pic>
    </p:spTree>
    <p:extLst>
      <p:ext uri="{BB962C8B-B14F-4D97-AF65-F5344CB8AC3E}">
        <p14:creationId xmlns:p14="http://schemas.microsoft.com/office/powerpoint/2010/main" val="571842501"/>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 name="Picture 2">
            <a:extLst>
              <a:ext uri="{FF2B5EF4-FFF2-40B4-BE49-F238E27FC236}">
                <a16:creationId xmlns:a16="http://schemas.microsoft.com/office/drawing/2014/main" id="{5C8F0FE6-A753-4F14-90EE-215525D9904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792583" y="2269010"/>
            <a:ext cx="2331855" cy="33253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object 5"/>
          <p:cNvSpPr/>
          <p:nvPr/>
        </p:nvSpPr>
        <p:spPr>
          <a:xfrm>
            <a:off x="1765" y="1169"/>
            <a:ext cx="7945034" cy="932471"/>
          </a:xfrm>
          <a:custGeom>
            <a:avLst/>
            <a:gdLst/>
            <a:ahLst/>
            <a:cxnLst/>
            <a:rect l="l" t="t" r="r" b="b"/>
            <a:pathLst>
              <a:path w="9482455" h="914400">
                <a:moveTo>
                  <a:pt x="9025128" y="0"/>
                </a:moveTo>
                <a:lnTo>
                  <a:pt x="0" y="0"/>
                </a:lnTo>
                <a:lnTo>
                  <a:pt x="0" y="914399"/>
                </a:lnTo>
                <a:lnTo>
                  <a:pt x="9025128" y="914399"/>
                </a:lnTo>
                <a:lnTo>
                  <a:pt x="9482328" y="457199"/>
                </a:lnTo>
                <a:lnTo>
                  <a:pt x="9025128" y="0"/>
                </a:lnTo>
                <a:close/>
              </a:path>
            </a:pathLst>
          </a:custGeom>
          <a:solidFill>
            <a:srgbClr val="135051"/>
          </a:solidFill>
        </p:spPr>
        <p:txBody>
          <a:bodyPr wrap="square" lIns="0" tIns="0" rIns="0" bIns="0" rtlCol="0"/>
          <a:lstStyle/>
          <a:p>
            <a:pPr defTabSz="932418">
              <a:defRPr/>
            </a:pPr>
            <a:endParaRPr sz="1836">
              <a:solidFill>
                <a:prstClr val="black"/>
              </a:solidFill>
              <a:latin typeface="Calibri" panose="020F0502020204030204"/>
            </a:endParaRPr>
          </a:p>
        </p:txBody>
      </p:sp>
      <p:sp>
        <p:nvSpPr>
          <p:cNvPr id="6" name="object 6"/>
          <p:cNvSpPr txBox="1">
            <a:spLocks noGrp="1"/>
          </p:cNvSpPr>
          <p:nvPr>
            <p:ph type="title"/>
          </p:nvPr>
        </p:nvSpPr>
        <p:spPr>
          <a:xfrm>
            <a:off x="311681" y="150597"/>
            <a:ext cx="4815178" cy="653350"/>
          </a:xfrm>
          <a:prstGeom prst="rect">
            <a:avLst/>
          </a:prstGeom>
        </p:spPr>
        <p:txBody>
          <a:bodyPr vert="horz" wrap="square" lIns="0" tIns="12951" rIns="0" bIns="0" rtlCol="0" anchor="ctr">
            <a:spAutoFit/>
          </a:bodyPr>
          <a:lstStyle/>
          <a:p>
            <a:pPr marL="12951">
              <a:lnSpc>
                <a:spcPct val="100000"/>
              </a:lnSpc>
              <a:spcBef>
                <a:spcPts val="102"/>
              </a:spcBef>
            </a:pPr>
            <a:r>
              <a:rPr lang="en-US" sz="4080" b="1" dirty="0">
                <a:solidFill>
                  <a:schemeClr val="bg1"/>
                </a:solidFill>
              </a:rPr>
              <a:t>Jenkins NS</a:t>
            </a:r>
            <a:endParaRPr sz="4080" b="1" dirty="0">
              <a:solidFill>
                <a:schemeClr val="bg1"/>
              </a:solidFill>
            </a:endParaRPr>
          </a:p>
        </p:txBody>
      </p:sp>
      <p:sp>
        <p:nvSpPr>
          <p:cNvPr id="12" name="Rectangle 11">
            <a:extLst>
              <a:ext uri="{FF2B5EF4-FFF2-40B4-BE49-F238E27FC236}">
                <a16:creationId xmlns:a16="http://schemas.microsoft.com/office/drawing/2014/main" id="{DE68A304-7709-4DF1-9EF7-C9035CA9EB9A}"/>
              </a:ext>
            </a:extLst>
          </p:cNvPr>
          <p:cNvSpPr/>
          <p:nvPr/>
        </p:nvSpPr>
        <p:spPr>
          <a:xfrm>
            <a:off x="191554" y="957776"/>
            <a:ext cx="6822865" cy="476284"/>
          </a:xfrm>
          <a:prstGeom prst="rect">
            <a:avLst/>
          </a:prstGeom>
        </p:spPr>
        <p:txBody>
          <a:bodyPr wrap="square">
            <a:spAutoFit/>
          </a:bodyPr>
          <a:lstStyle/>
          <a:p>
            <a:pPr defTabSz="932418">
              <a:lnSpc>
                <a:spcPts val="3264"/>
              </a:lnSpc>
              <a:defRPr/>
            </a:pPr>
            <a:r>
              <a:rPr lang="en-US" sz="2174" dirty="0">
                <a:solidFill>
                  <a:srgbClr val="3C4252"/>
                </a:solidFill>
                <a:latin typeface="Proxima Nova" panose="02000506030000020004" pitchFamily="50" charset="0"/>
                <a:ea typeface="Roboto Light" panose="02000000000000000000" pitchFamily="2" charset="0"/>
                <a:cs typeface="Roboto Light"/>
              </a:rPr>
              <a:t>Modern Workplace Solution Architect | Consultant </a:t>
            </a:r>
            <a:endParaRPr lang="en-US" sz="2174" dirty="0">
              <a:solidFill>
                <a:srgbClr val="E7E6E6">
                  <a:lumMod val="50000"/>
                </a:srgbClr>
              </a:solidFill>
              <a:latin typeface="Proxima Nova" panose="02000506030000020004" pitchFamily="50" charset="0"/>
              <a:ea typeface="Roboto Light" panose="02000000000000000000" pitchFamily="2" charset="0"/>
              <a:cs typeface="Roboto Light"/>
            </a:endParaRPr>
          </a:p>
        </p:txBody>
      </p:sp>
      <p:sp>
        <p:nvSpPr>
          <p:cNvPr id="46" name="Content Placeholder 2">
            <a:extLst>
              <a:ext uri="{FF2B5EF4-FFF2-40B4-BE49-F238E27FC236}">
                <a16:creationId xmlns:a16="http://schemas.microsoft.com/office/drawing/2014/main" id="{AF8C5CAF-8290-42F7-809B-9DA6D4E7B5EA}"/>
              </a:ext>
            </a:extLst>
          </p:cNvPr>
          <p:cNvSpPr>
            <a:spLocks noGrp="1"/>
          </p:cNvSpPr>
          <p:nvPr>
            <p:ph idx="1"/>
          </p:nvPr>
        </p:nvSpPr>
        <p:spPr>
          <a:xfrm>
            <a:off x="288567" y="2645658"/>
            <a:ext cx="5504016" cy="2571303"/>
          </a:xfrm>
        </p:spPr>
        <p:txBody>
          <a:bodyPr>
            <a:normAutofit/>
          </a:bodyPr>
          <a:lstStyle/>
          <a:p>
            <a:pPr>
              <a:buFont typeface="Wingdings" panose="05000000000000000000" pitchFamily="2" charset="2"/>
              <a:buChar char="ü"/>
            </a:pPr>
            <a:r>
              <a:rPr lang="en-US" sz="2040">
                <a:solidFill>
                  <a:schemeClr val="tx1">
                    <a:lumMod val="65000"/>
                    <a:lumOff val="35000"/>
                  </a:schemeClr>
                </a:solidFill>
              </a:rPr>
              <a:t>18+ </a:t>
            </a:r>
            <a:r>
              <a:rPr lang="en-US" sz="2040" dirty="0">
                <a:solidFill>
                  <a:schemeClr val="tx1">
                    <a:lumMod val="65000"/>
                    <a:lumOff val="35000"/>
                  </a:schemeClr>
                </a:solidFill>
              </a:rPr>
              <a:t>Years of experience</a:t>
            </a:r>
          </a:p>
          <a:p>
            <a:pPr>
              <a:buFont typeface="Wingdings" panose="05000000000000000000" pitchFamily="2" charset="2"/>
              <a:buChar char="ü"/>
            </a:pPr>
            <a:r>
              <a:rPr lang="en-US" sz="2040" dirty="0">
                <a:solidFill>
                  <a:schemeClr val="tx1">
                    <a:lumMod val="65000"/>
                    <a:lumOff val="35000"/>
                  </a:schemeClr>
                </a:solidFill>
              </a:rPr>
              <a:t>Power Platform, Microsoft Teams, and SPFx Specialist</a:t>
            </a:r>
          </a:p>
          <a:p>
            <a:pPr>
              <a:buFont typeface="Wingdings" panose="05000000000000000000" pitchFamily="2" charset="2"/>
              <a:buChar char="ü"/>
            </a:pPr>
            <a:r>
              <a:rPr lang="en-US" sz="2040" dirty="0">
                <a:solidFill>
                  <a:schemeClr val="tx1">
                    <a:lumMod val="65000"/>
                    <a:lumOff val="35000"/>
                  </a:schemeClr>
                </a:solidFill>
              </a:rPr>
              <a:t>International Speaker | Author | Trainer</a:t>
            </a:r>
          </a:p>
          <a:p>
            <a:pPr>
              <a:buFont typeface="Wingdings" panose="05000000000000000000" pitchFamily="2" charset="2"/>
              <a:buChar char="ü"/>
            </a:pPr>
            <a:r>
              <a:rPr lang="en-US" sz="2040" dirty="0">
                <a:solidFill>
                  <a:schemeClr val="tx1">
                    <a:lumMod val="65000"/>
                    <a:lumOff val="35000"/>
                  </a:schemeClr>
                </a:solidFill>
              </a:rPr>
              <a:t>SPS/M365 Bangalore Organizer </a:t>
            </a:r>
          </a:p>
          <a:p>
            <a:pPr>
              <a:buFont typeface="Wingdings" panose="05000000000000000000" pitchFamily="2" charset="2"/>
              <a:buChar char="ü"/>
            </a:pPr>
            <a:r>
              <a:rPr lang="en-US" sz="2040" dirty="0" err="1">
                <a:solidFill>
                  <a:schemeClr val="tx1">
                    <a:lumMod val="65000"/>
                    <a:lumOff val="35000"/>
                  </a:schemeClr>
                </a:solidFill>
              </a:rPr>
              <a:t>aOS</a:t>
            </a:r>
            <a:r>
              <a:rPr lang="en-US" sz="2040" dirty="0">
                <a:solidFill>
                  <a:schemeClr val="tx1">
                    <a:lumMod val="65000"/>
                    <a:lumOff val="35000"/>
                  </a:schemeClr>
                </a:solidFill>
              </a:rPr>
              <a:t> Ambassador</a:t>
            </a:r>
          </a:p>
          <a:p>
            <a:pPr marL="0" indent="0">
              <a:buNone/>
            </a:pPr>
            <a:endParaRPr lang="en-US" sz="2040" dirty="0">
              <a:solidFill>
                <a:schemeClr val="bg2">
                  <a:lumMod val="25000"/>
                </a:schemeClr>
              </a:solidFill>
            </a:endParaRPr>
          </a:p>
        </p:txBody>
      </p:sp>
      <p:pic>
        <p:nvPicPr>
          <p:cNvPr id="4" name="Picture 3" descr="A person standing in front of a store&#10;&#10;Description automatically generated">
            <a:extLst>
              <a:ext uri="{FF2B5EF4-FFF2-40B4-BE49-F238E27FC236}">
                <a16:creationId xmlns:a16="http://schemas.microsoft.com/office/drawing/2014/main" id="{B673830D-EA47-48A7-9F6F-6A2325E306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93467" y="1163668"/>
            <a:ext cx="1793070" cy="1793070"/>
          </a:xfrm>
          <a:prstGeom prst="ellipse">
            <a:avLst/>
          </a:prstGeom>
          <a:noFill/>
          <a:ln>
            <a:solidFill>
              <a:srgbClr val="135051"/>
            </a:solidFill>
          </a:ln>
          <a:effectLst>
            <a:softEdge rad="0"/>
          </a:effectLst>
        </p:spPr>
      </p:pic>
      <p:pic>
        <p:nvPicPr>
          <p:cNvPr id="26" name="Picture 25">
            <a:extLst>
              <a:ext uri="{FF2B5EF4-FFF2-40B4-BE49-F238E27FC236}">
                <a16:creationId xmlns:a16="http://schemas.microsoft.com/office/drawing/2014/main" id="{D99F252A-8B70-4E64-9230-F41C6ED826D1}"/>
              </a:ext>
            </a:extLst>
          </p:cNvPr>
          <p:cNvPicPr>
            <a:picLocks noChangeAspect="1"/>
          </p:cNvPicPr>
          <p:nvPr/>
        </p:nvPicPr>
        <p:blipFill>
          <a:blip r:embed="rId4"/>
          <a:stretch>
            <a:fillRect/>
          </a:stretch>
        </p:blipFill>
        <p:spPr>
          <a:xfrm>
            <a:off x="1121391" y="5303424"/>
            <a:ext cx="1684551" cy="1687821"/>
          </a:xfrm>
          <a:prstGeom prst="rect">
            <a:avLst/>
          </a:prstGeom>
          <a:ln>
            <a:noFill/>
          </a:ln>
        </p:spPr>
      </p:pic>
      <p:pic>
        <p:nvPicPr>
          <p:cNvPr id="27" name="Picture 26" descr="A close up of a logo&#10;&#10;Description automatically generated">
            <a:extLst>
              <a:ext uri="{FF2B5EF4-FFF2-40B4-BE49-F238E27FC236}">
                <a16:creationId xmlns:a16="http://schemas.microsoft.com/office/drawing/2014/main" id="{06A81616-D8F9-4273-A181-E7FFD06B8BD2}"/>
              </a:ext>
            </a:extLst>
          </p:cNvPr>
          <p:cNvPicPr>
            <a:picLocks noChangeAspect="1"/>
          </p:cNvPicPr>
          <p:nvPr/>
        </p:nvPicPr>
        <p:blipFill>
          <a:blip r:embed="rId5"/>
          <a:stretch>
            <a:fillRect/>
          </a:stretch>
        </p:blipFill>
        <p:spPr>
          <a:xfrm>
            <a:off x="2363731" y="5293874"/>
            <a:ext cx="1661188" cy="1657001"/>
          </a:xfrm>
          <a:prstGeom prst="rect">
            <a:avLst/>
          </a:prstGeom>
          <a:ln>
            <a:noFill/>
          </a:ln>
        </p:spPr>
      </p:pic>
      <p:pic>
        <p:nvPicPr>
          <p:cNvPr id="31" name="Picture 30" descr="A picture containing drawing&#10;&#10;Description automatically generated">
            <a:extLst>
              <a:ext uri="{FF2B5EF4-FFF2-40B4-BE49-F238E27FC236}">
                <a16:creationId xmlns:a16="http://schemas.microsoft.com/office/drawing/2014/main" id="{D640918B-16A5-4EFA-A382-B349F17F107A}"/>
              </a:ext>
            </a:extLst>
          </p:cNvPr>
          <p:cNvPicPr>
            <a:picLocks noChangeAspect="1"/>
          </p:cNvPicPr>
          <p:nvPr/>
        </p:nvPicPr>
        <p:blipFill>
          <a:blip r:embed="rId6"/>
          <a:stretch>
            <a:fillRect/>
          </a:stretch>
        </p:blipFill>
        <p:spPr>
          <a:xfrm>
            <a:off x="3602987" y="5284233"/>
            <a:ext cx="1738378" cy="1684178"/>
          </a:xfrm>
          <a:prstGeom prst="rect">
            <a:avLst/>
          </a:prstGeom>
          <a:ln>
            <a:noFill/>
          </a:ln>
        </p:spPr>
      </p:pic>
      <p:pic>
        <p:nvPicPr>
          <p:cNvPr id="35" name="Picture 34" descr="A picture containing drawing&#10;&#10;Description automatically generated">
            <a:extLst>
              <a:ext uri="{FF2B5EF4-FFF2-40B4-BE49-F238E27FC236}">
                <a16:creationId xmlns:a16="http://schemas.microsoft.com/office/drawing/2014/main" id="{D3A4C727-AFCF-46B0-98CA-4283F593F419}"/>
              </a:ext>
            </a:extLst>
          </p:cNvPr>
          <p:cNvPicPr>
            <a:picLocks noChangeAspect="1"/>
          </p:cNvPicPr>
          <p:nvPr/>
        </p:nvPicPr>
        <p:blipFill>
          <a:blip r:embed="rId7"/>
          <a:stretch>
            <a:fillRect/>
          </a:stretch>
        </p:blipFill>
        <p:spPr>
          <a:xfrm>
            <a:off x="4919208" y="5260431"/>
            <a:ext cx="1769871" cy="1707981"/>
          </a:xfrm>
          <a:prstGeom prst="rect">
            <a:avLst/>
          </a:prstGeom>
          <a:ln>
            <a:noFill/>
          </a:ln>
        </p:spPr>
      </p:pic>
      <p:pic>
        <p:nvPicPr>
          <p:cNvPr id="36" name="Picture 35" descr="A close up of a logo&#10;&#10;Description automatically generated">
            <a:extLst>
              <a:ext uri="{FF2B5EF4-FFF2-40B4-BE49-F238E27FC236}">
                <a16:creationId xmlns:a16="http://schemas.microsoft.com/office/drawing/2014/main" id="{08A72C3A-827B-42EB-85F4-E5D466CAE822}"/>
              </a:ext>
            </a:extLst>
          </p:cNvPr>
          <p:cNvPicPr>
            <a:picLocks noChangeAspect="1"/>
          </p:cNvPicPr>
          <p:nvPr/>
        </p:nvPicPr>
        <p:blipFill>
          <a:blip r:embed="rId8"/>
          <a:stretch>
            <a:fillRect/>
          </a:stretch>
        </p:blipFill>
        <p:spPr>
          <a:xfrm>
            <a:off x="150531" y="5312161"/>
            <a:ext cx="1635540" cy="1638715"/>
          </a:xfrm>
          <a:prstGeom prst="rect">
            <a:avLst/>
          </a:prstGeom>
          <a:ln>
            <a:noFill/>
          </a:ln>
        </p:spPr>
      </p:pic>
      <p:pic>
        <p:nvPicPr>
          <p:cNvPr id="28" name="Picture 27" descr="A close up of a sign&#10;&#10;Description automatically generated">
            <a:extLst>
              <a:ext uri="{FF2B5EF4-FFF2-40B4-BE49-F238E27FC236}">
                <a16:creationId xmlns:a16="http://schemas.microsoft.com/office/drawing/2014/main" id="{588B7BAF-AD95-4BF3-83C1-03F83964D248}"/>
              </a:ext>
            </a:extLst>
          </p:cNvPr>
          <p:cNvPicPr>
            <a:picLocks noChangeAspect="1"/>
          </p:cNvPicPr>
          <p:nvPr/>
        </p:nvPicPr>
        <p:blipFill>
          <a:blip r:embed="rId9"/>
          <a:stretch>
            <a:fillRect/>
          </a:stretch>
        </p:blipFill>
        <p:spPr>
          <a:xfrm>
            <a:off x="311679" y="1522393"/>
            <a:ext cx="1880986" cy="766562"/>
          </a:xfrm>
          <a:prstGeom prst="rect">
            <a:avLst/>
          </a:prstGeom>
        </p:spPr>
      </p:pic>
      <p:pic>
        <p:nvPicPr>
          <p:cNvPr id="29" name="Picture 28" descr="A close up of a sign&#10;&#10;Description automatically generated">
            <a:extLst>
              <a:ext uri="{FF2B5EF4-FFF2-40B4-BE49-F238E27FC236}">
                <a16:creationId xmlns:a16="http://schemas.microsoft.com/office/drawing/2014/main" id="{F70EA50C-C355-4B67-A2AF-4C83C6591ABF}"/>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604538" y="1526760"/>
            <a:ext cx="766562" cy="766562"/>
          </a:xfrm>
          <a:prstGeom prst="rect">
            <a:avLst/>
          </a:prstGeom>
        </p:spPr>
      </p:pic>
      <p:pic>
        <p:nvPicPr>
          <p:cNvPr id="30" name="Picture 29">
            <a:extLst>
              <a:ext uri="{FF2B5EF4-FFF2-40B4-BE49-F238E27FC236}">
                <a16:creationId xmlns:a16="http://schemas.microsoft.com/office/drawing/2014/main" id="{A7CAF6EC-9A96-46D5-A032-501D36A4023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793033" y="1878621"/>
            <a:ext cx="1767810" cy="271971"/>
          </a:xfrm>
          <a:prstGeom prst="rect">
            <a:avLst/>
          </a:prstGeom>
        </p:spPr>
      </p:pic>
      <p:sp>
        <p:nvSpPr>
          <p:cNvPr id="32" name="Oval 46">
            <a:extLst>
              <a:ext uri="{FF2B5EF4-FFF2-40B4-BE49-F238E27FC236}">
                <a16:creationId xmlns:a16="http://schemas.microsoft.com/office/drawing/2014/main" id="{B1869503-859D-478F-8522-9758976A4EE2}"/>
              </a:ext>
            </a:extLst>
          </p:cNvPr>
          <p:cNvSpPr>
            <a:spLocks noChangeArrowheads="1"/>
          </p:cNvSpPr>
          <p:nvPr/>
        </p:nvSpPr>
        <p:spPr bwMode="auto">
          <a:xfrm>
            <a:off x="8229388" y="5314713"/>
            <a:ext cx="316153" cy="300327"/>
          </a:xfrm>
          <a:prstGeom prst="ellipse">
            <a:avLst/>
          </a:prstGeom>
          <a:solidFill>
            <a:srgbClr val="1AB2E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2448">
              <a:solidFill>
                <a:prstClr val="black"/>
              </a:solidFill>
              <a:latin typeface="Calibri" panose="020F0502020204030204"/>
            </a:endParaRPr>
          </a:p>
        </p:txBody>
      </p:sp>
      <p:sp>
        <p:nvSpPr>
          <p:cNvPr id="41" name="Freeform 47">
            <a:extLst>
              <a:ext uri="{FF2B5EF4-FFF2-40B4-BE49-F238E27FC236}">
                <a16:creationId xmlns:a16="http://schemas.microsoft.com/office/drawing/2014/main" id="{DC0A00D7-9232-4427-8A54-86BED07A7B21}"/>
              </a:ext>
            </a:extLst>
          </p:cNvPr>
          <p:cNvSpPr>
            <a:spLocks/>
          </p:cNvSpPr>
          <p:nvPr/>
        </p:nvSpPr>
        <p:spPr bwMode="auto">
          <a:xfrm>
            <a:off x="8308426" y="5383176"/>
            <a:ext cx="180994" cy="179069"/>
          </a:xfrm>
          <a:custGeom>
            <a:avLst/>
            <a:gdLst>
              <a:gd name="T0" fmla="*/ 90 w 100"/>
              <a:gd name="T1" fmla="*/ 20 h 81"/>
              <a:gd name="T2" fmla="*/ 32 w 100"/>
              <a:gd name="T3" fmla="*/ 81 h 81"/>
              <a:gd name="T4" fmla="*/ 0 w 100"/>
              <a:gd name="T5" fmla="*/ 72 h 81"/>
              <a:gd name="T6" fmla="*/ 31 w 100"/>
              <a:gd name="T7" fmla="*/ 63 h 81"/>
              <a:gd name="T8" fmla="*/ 12 w 100"/>
              <a:gd name="T9" fmla="*/ 49 h 81"/>
              <a:gd name="T10" fmla="*/ 21 w 100"/>
              <a:gd name="T11" fmla="*/ 48 h 81"/>
              <a:gd name="T12" fmla="*/ 4 w 100"/>
              <a:gd name="T13" fmla="*/ 28 h 81"/>
              <a:gd name="T14" fmla="*/ 14 w 100"/>
              <a:gd name="T15" fmla="*/ 31 h 81"/>
              <a:gd name="T16" fmla="*/ 7 w 100"/>
              <a:gd name="T17" fmla="*/ 3 h 81"/>
              <a:gd name="T18" fmla="*/ 50 w 100"/>
              <a:gd name="T19" fmla="*/ 25 h 81"/>
              <a:gd name="T20" fmla="*/ 70 w 100"/>
              <a:gd name="T21" fmla="*/ 0 h 81"/>
              <a:gd name="T22" fmla="*/ 85 w 100"/>
              <a:gd name="T23" fmla="*/ 6 h 81"/>
              <a:gd name="T24" fmla="*/ 98 w 100"/>
              <a:gd name="T25" fmla="*/ 1 h 81"/>
              <a:gd name="T26" fmla="*/ 89 w 100"/>
              <a:gd name="T27" fmla="*/ 12 h 81"/>
              <a:gd name="T28" fmla="*/ 100 w 100"/>
              <a:gd name="T29" fmla="*/ 9 h 81"/>
              <a:gd name="T30" fmla="*/ 90 w 100"/>
              <a:gd name="T31" fmla="*/ 2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0" h="81">
                <a:moveTo>
                  <a:pt x="90" y="20"/>
                </a:moveTo>
                <a:cubicBezTo>
                  <a:pt x="91" y="49"/>
                  <a:pt x="70" y="81"/>
                  <a:pt x="32" y="81"/>
                </a:cubicBezTo>
                <a:cubicBezTo>
                  <a:pt x="20" y="81"/>
                  <a:pt x="9" y="77"/>
                  <a:pt x="0" y="72"/>
                </a:cubicBezTo>
                <a:cubicBezTo>
                  <a:pt x="11" y="73"/>
                  <a:pt x="22" y="70"/>
                  <a:pt x="31" y="63"/>
                </a:cubicBezTo>
                <a:cubicBezTo>
                  <a:pt x="22" y="63"/>
                  <a:pt x="14" y="57"/>
                  <a:pt x="12" y="49"/>
                </a:cubicBezTo>
                <a:cubicBezTo>
                  <a:pt x="15" y="49"/>
                  <a:pt x="18" y="49"/>
                  <a:pt x="21" y="48"/>
                </a:cubicBezTo>
                <a:cubicBezTo>
                  <a:pt x="11" y="47"/>
                  <a:pt x="4" y="38"/>
                  <a:pt x="4" y="28"/>
                </a:cubicBezTo>
                <a:cubicBezTo>
                  <a:pt x="7" y="30"/>
                  <a:pt x="10" y="31"/>
                  <a:pt x="14" y="31"/>
                </a:cubicBezTo>
                <a:cubicBezTo>
                  <a:pt x="4" y="25"/>
                  <a:pt x="2" y="13"/>
                  <a:pt x="7" y="3"/>
                </a:cubicBezTo>
                <a:cubicBezTo>
                  <a:pt x="17" y="16"/>
                  <a:pt x="33" y="24"/>
                  <a:pt x="50" y="25"/>
                </a:cubicBezTo>
                <a:cubicBezTo>
                  <a:pt x="47" y="12"/>
                  <a:pt x="56" y="0"/>
                  <a:pt x="70" y="0"/>
                </a:cubicBezTo>
                <a:cubicBezTo>
                  <a:pt x="75" y="0"/>
                  <a:pt x="81" y="2"/>
                  <a:pt x="85" y="6"/>
                </a:cubicBezTo>
                <a:cubicBezTo>
                  <a:pt x="89" y="5"/>
                  <a:pt x="94" y="3"/>
                  <a:pt x="98" y="1"/>
                </a:cubicBezTo>
                <a:cubicBezTo>
                  <a:pt x="96" y="6"/>
                  <a:pt x="93" y="10"/>
                  <a:pt x="89" y="12"/>
                </a:cubicBezTo>
                <a:cubicBezTo>
                  <a:pt x="93" y="12"/>
                  <a:pt x="97" y="11"/>
                  <a:pt x="100" y="9"/>
                </a:cubicBezTo>
                <a:cubicBezTo>
                  <a:pt x="98" y="13"/>
                  <a:pt x="94" y="17"/>
                  <a:pt x="90" y="2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2448">
              <a:solidFill>
                <a:prstClr val="black"/>
              </a:solidFill>
              <a:latin typeface="Calibri" panose="020F0502020204030204"/>
            </a:endParaRPr>
          </a:p>
        </p:txBody>
      </p:sp>
      <p:pic>
        <p:nvPicPr>
          <p:cNvPr id="45" name="Picture 44" descr="A picture containing clipart&#10;&#10;Description generated with very high confidence">
            <a:extLst>
              <a:ext uri="{FF2B5EF4-FFF2-40B4-BE49-F238E27FC236}">
                <a16:creationId xmlns:a16="http://schemas.microsoft.com/office/drawing/2014/main" id="{F53049C6-DA3F-46C9-AC7C-39D50BD29A6F}"/>
              </a:ext>
            </a:extLst>
          </p:cNvPr>
          <p:cNvPicPr>
            <a:picLocks noChangeAspect="1"/>
          </p:cNvPicPr>
          <p:nvPr/>
        </p:nvPicPr>
        <p:blipFill>
          <a:blip r:embed="rId12"/>
          <a:stretch>
            <a:fillRect/>
          </a:stretch>
        </p:blipFill>
        <p:spPr>
          <a:xfrm>
            <a:off x="8219892" y="4805971"/>
            <a:ext cx="316153" cy="323499"/>
          </a:xfrm>
          <a:prstGeom prst="rect">
            <a:avLst/>
          </a:prstGeom>
        </p:spPr>
      </p:pic>
      <p:sp>
        <p:nvSpPr>
          <p:cNvPr id="48" name="Rectangle 47">
            <a:extLst>
              <a:ext uri="{FF2B5EF4-FFF2-40B4-BE49-F238E27FC236}">
                <a16:creationId xmlns:a16="http://schemas.microsoft.com/office/drawing/2014/main" id="{CDD75D50-CC3C-49C9-A0EC-A49B0B36B80A}"/>
              </a:ext>
            </a:extLst>
          </p:cNvPr>
          <p:cNvSpPr/>
          <p:nvPr/>
        </p:nvSpPr>
        <p:spPr>
          <a:xfrm>
            <a:off x="8621424" y="4799283"/>
            <a:ext cx="2808319" cy="350280"/>
          </a:xfrm>
          <a:prstGeom prst="rect">
            <a:avLst/>
          </a:prstGeom>
        </p:spPr>
        <p:txBody>
          <a:bodyPr wrap="square">
            <a:spAutoFit/>
          </a:bodyPr>
          <a:lstStyle/>
          <a:p>
            <a:pPr defTabSz="932418">
              <a:defRPr/>
            </a:pPr>
            <a:r>
              <a:rPr lang="en-GB" sz="1632" dirty="0">
                <a:solidFill>
                  <a:prstClr val="black"/>
                </a:solidFill>
                <a:latin typeface="Calibri" panose="020F0502020204030204"/>
                <a:hlinkClick r:id="rId13">
                  <a:extLst>
                    <a:ext uri="{A12FA001-AC4F-418D-AE19-62706E023703}">
                      <ahyp:hlinkClr xmlns:ahyp="http://schemas.microsoft.com/office/drawing/2018/hyperlinkcolor" val="tx"/>
                    </a:ext>
                  </a:extLst>
                </a:hlinkClick>
              </a:rPr>
              <a:t>in/jenkinsns </a:t>
            </a:r>
            <a:endParaRPr lang="en-US" sz="1632" dirty="0">
              <a:solidFill>
                <a:prstClr val="black"/>
              </a:solidFill>
              <a:latin typeface="Proxima Nova" panose="02000506030000020004"/>
            </a:endParaRPr>
          </a:p>
        </p:txBody>
      </p:sp>
      <p:pic>
        <p:nvPicPr>
          <p:cNvPr id="49" name="Picture 48" descr="A close up of a logo&#10;&#10;Description generated with very high confidence">
            <a:extLst>
              <a:ext uri="{FF2B5EF4-FFF2-40B4-BE49-F238E27FC236}">
                <a16:creationId xmlns:a16="http://schemas.microsoft.com/office/drawing/2014/main" id="{CC49AE77-86E5-4B2E-8B42-F28DC61BD16F}"/>
              </a:ext>
            </a:extLst>
          </p:cNvPr>
          <p:cNvPicPr>
            <a:picLocks noChangeAspect="1"/>
          </p:cNvPicPr>
          <p:nvPr/>
        </p:nvPicPr>
        <p:blipFill>
          <a:blip r:embed="rId14"/>
          <a:stretch>
            <a:fillRect/>
          </a:stretch>
        </p:blipFill>
        <p:spPr>
          <a:xfrm>
            <a:off x="8209817" y="4418263"/>
            <a:ext cx="320896" cy="237894"/>
          </a:xfrm>
          <a:prstGeom prst="rect">
            <a:avLst/>
          </a:prstGeom>
        </p:spPr>
      </p:pic>
      <p:sp>
        <p:nvSpPr>
          <p:cNvPr id="50" name="Rectangle 49">
            <a:extLst>
              <a:ext uri="{FF2B5EF4-FFF2-40B4-BE49-F238E27FC236}">
                <a16:creationId xmlns:a16="http://schemas.microsoft.com/office/drawing/2014/main" id="{4AD19E0C-1855-4880-82D7-AF644FC35303}"/>
              </a:ext>
            </a:extLst>
          </p:cNvPr>
          <p:cNvSpPr/>
          <p:nvPr/>
        </p:nvSpPr>
        <p:spPr>
          <a:xfrm>
            <a:off x="8644168" y="4381063"/>
            <a:ext cx="2670915" cy="350280"/>
          </a:xfrm>
          <a:prstGeom prst="rect">
            <a:avLst/>
          </a:prstGeom>
        </p:spPr>
        <p:txBody>
          <a:bodyPr wrap="square">
            <a:spAutoFit/>
          </a:bodyPr>
          <a:lstStyle/>
          <a:p>
            <a:pPr defTabSz="932418">
              <a:defRPr/>
            </a:pPr>
            <a:r>
              <a:rPr lang="en-US" sz="1632" dirty="0">
                <a:solidFill>
                  <a:prstClr val="black"/>
                </a:solidFill>
                <a:latin typeface="Proxima Nova" panose="02000506030000020004"/>
                <a:hlinkClick r:id="rId15">
                  <a:extLst>
                    <a:ext uri="{A12FA001-AC4F-418D-AE19-62706E023703}">
                      <ahyp:hlinkClr xmlns:ahyp="http://schemas.microsoft.com/office/drawing/2018/hyperlinkcolor" val="tx"/>
                    </a:ext>
                  </a:extLst>
                </a:hlinkClick>
              </a:rPr>
              <a:t>jenkinsns@gmail.com</a:t>
            </a:r>
            <a:r>
              <a:rPr lang="en-US" sz="1632" dirty="0">
                <a:solidFill>
                  <a:prstClr val="black"/>
                </a:solidFill>
                <a:latin typeface="Proxima Nova" panose="02000506030000020004"/>
              </a:rPr>
              <a:t> </a:t>
            </a:r>
          </a:p>
        </p:txBody>
      </p:sp>
      <p:pic>
        <p:nvPicPr>
          <p:cNvPr id="51" name="Picture 4" descr="Blog, blogger, blogging, google icon">
            <a:extLst>
              <a:ext uri="{FF2B5EF4-FFF2-40B4-BE49-F238E27FC236}">
                <a16:creationId xmlns:a16="http://schemas.microsoft.com/office/drawing/2014/main" id="{6E5FF46E-96A8-418B-8766-686A762D8F38}"/>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8245398" y="5762931"/>
            <a:ext cx="306616" cy="304220"/>
          </a:xfrm>
          <a:prstGeom prst="rect">
            <a:avLst/>
          </a:prstGeom>
          <a:noFill/>
          <a:extLst>
            <a:ext uri="{909E8E84-426E-40DD-AFC4-6F175D3DCCD1}">
              <a14:hiddenFill xmlns:a14="http://schemas.microsoft.com/office/drawing/2010/main">
                <a:solidFill>
                  <a:srgbClr val="FFFFFF"/>
                </a:solidFill>
              </a14:hiddenFill>
            </a:ext>
          </a:extLst>
        </p:spPr>
      </p:pic>
      <p:sp>
        <p:nvSpPr>
          <p:cNvPr id="52" name="Rectangle 51">
            <a:extLst>
              <a:ext uri="{FF2B5EF4-FFF2-40B4-BE49-F238E27FC236}">
                <a16:creationId xmlns:a16="http://schemas.microsoft.com/office/drawing/2014/main" id="{E5473B7F-75D8-4916-B532-7030DA27C3FA}"/>
              </a:ext>
            </a:extLst>
          </p:cNvPr>
          <p:cNvSpPr/>
          <p:nvPr/>
        </p:nvSpPr>
        <p:spPr>
          <a:xfrm>
            <a:off x="8595277" y="5709863"/>
            <a:ext cx="2863978" cy="350330"/>
          </a:xfrm>
          <a:prstGeom prst="rect">
            <a:avLst/>
          </a:prstGeom>
        </p:spPr>
        <p:txBody>
          <a:bodyPr wrap="none">
            <a:spAutoFit/>
          </a:bodyPr>
          <a:lstStyle/>
          <a:p>
            <a:pPr defTabSz="932418">
              <a:defRPr/>
            </a:pPr>
            <a:r>
              <a:rPr lang="en-GB" sz="1632" dirty="0">
                <a:solidFill>
                  <a:prstClr val="black"/>
                </a:solidFill>
                <a:latin typeface="Calibri" panose="020F0502020204030204"/>
                <a:hlinkClick r:id="rId17">
                  <a:extLst>
                    <a:ext uri="{A12FA001-AC4F-418D-AE19-62706E023703}">
                      <ahyp:hlinkClr xmlns:ahyp="http://schemas.microsoft.com/office/drawing/2018/hyperlinkcolor" val="tx"/>
                    </a:ext>
                  </a:extLst>
                </a:hlinkClick>
              </a:rPr>
              <a:t>http://www.jenkinsblogs.com</a:t>
            </a:r>
            <a:r>
              <a:rPr lang="en-GB" sz="1632" dirty="0">
                <a:solidFill>
                  <a:prstClr val="black"/>
                </a:solidFill>
                <a:latin typeface="Calibri" panose="020F0502020204030204"/>
              </a:rPr>
              <a:t>  </a:t>
            </a:r>
          </a:p>
        </p:txBody>
      </p:sp>
      <p:pic>
        <p:nvPicPr>
          <p:cNvPr id="53" name="Picture 52">
            <a:extLst>
              <a:ext uri="{FF2B5EF4-FFF2-40B4-BE49-F238E27FC236}">
                <a16:creationId xmlns:a16="http://schemas.microsoft.com/office/drawing/2014/main" id="{99FEF1C4-1CD8-43BA-9319-C37A2B77F557}"/>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8245397" y="6226687"/>
            <a:ext cx="330250" cy="281684"/>
          </a:xfrm>
          <a:prstGeom prst="rect">
            <a:avLst/>
          </a:prstGeom>
        </p:spPr>
      </p:pic>
      <p:sp>
        <p:nvSpPr>
          <p:cNvPr id="54" name="Rectangle 53">
            <a:extLst>
              <a:ext uri="{FF2B5EF4-FFF2-40B4-BE49-F238E27FC236}">
                <a16:creationId xmlns:a16="http://schemas.microsoft.com/office/drawing/2014/main" id="{45846BDF-B73A-464B-98BB-374FB3D6F6DF}"/>
              </a:ext>
            </a:extLst>
          </p:cNvPr>
          <p:cNvSpPr/>
          <p:nvPr/>
        </p:nvSpPr>
        <p:spPr>
          <a:xfrm>
            <a:off x="8582686" y="6226686"/>
            <a:ext cx="3766804" cy="343492"/>
          </a:xfrm>
          <a:prstGeom prst="rect">
            <a:avLst/>
          </a:prstGeom>
        </p:spPr>
        <p:txBody>
          <a:bodyPr wrap="square">
            <a:spAutoFit/>
          </a:bodyPr>
          <a:lstStyle/>
          <a:p>
            <a:pPr defTabSz="932418">
              <a:defRPr/>
            </a:pPr>
            <a:r>
              <a:rPr lang="en-GB" sz="1632" dirty="0">
                <a:solidFill>
                  <a:prstClr val="black"/>
                </a:solidFill>
                <a:latin typeface="Calibri" panose="020F0502020204030204"/>
                <a:hlinkClick r:id="rId19">
                  <a:extLst>
                    <a:ext uri="{A12FA001-AC4F-418D-AE19-62706E023703}">
                      <ahyp:hlinkClr xmlns:ahyp="http://schemas.microsoft.com/office/drawing/2018/hyperlinkcolor" val="tx"/>
                    </a:ext>
                  </a:extLst>
                </a:hlinkClick>
              </a:rPr>
              <a:t>https://www.youtube.com/user/jenkinsns</a:t>
            </a:r>
            <a:endParaRPr lang="en-US" sz="1632" dirty="0">
              <a:solidFill>
                <a:prstClr val="black"/>
              </a:solidFill>
              <a:latin typeface="Proxima Nova" panose="02000506030000020004"/>
            </a:endParaRPr>
          </a:p>
        </p:txBody>
      </p:sp>
      <p:sp>
        <p:nvSpPr>
          <p:cNvPr id="55" name="Rectangle 54">
            <a:extLst>
              <a:ext uri="{FF2B5EF4-FFF2-40B4-BE49-F238E27FC236}">
                <a16:creationId xmlns:a16="http://schemas.microsoft.com/office/drawing/2014/main" id="{8A1FF728-170B-455E-825F-15021F93BB5E}"/>
              </a:ext>
            </a:extLst>
          </p:cNvPr>
          <p:cNvSpPr/>
          <p:nvPr/>
        </p:nvSpPr>
        <p:spPr>
          <a:xfrm>
            <a:off x="8595739" y="5249116"/>
            <a:ext cx="3321303" cy="350280"/>
          </a:xfrm>
          <a:prstGeom prst="rect">
            <a:avLst/>
          </a:prstGeom>
        </p:spPr>
        <p:txBody>
          <a:bodyPr wrap="square">
            <a:spAutoFit/>
          </a:bodyPr>
          <a:lstStyle/>
          <a:p>
            <a:pPr defTabSz="932418">
              <a:defRPr/>
            </a:pPr>
            <a:r>
              <a:rPr lang="en-US" sz="1632" dirty="0">
                <a:solidFill>
                  <a:prstClr val="black"/>
                </a:solidFill>
                <a:latin typeface="Proxima Nova" panose="02000506030000020004"/>
                <a:ea typeface="Roboto Light" panose="02000000000000000000" pitchFamily="2" charset="0"/>
                <a:cs typeface="Roboto Light"/>
              </a:rPr>
              <a:t>@jenkinsns</a:t>
            </a:r>
            <a:endParaRPr lang="en-US" sz="1632" dirty="0">
              <a:solidFill>
                <a:prstClr val="black"/>
              </a:solidFill>
              <a:latin typeface="Proxima Nova" panose="02000506030000020004"/>
            </a:endParaRPr>
          </a:p>
        </p:txBody>
      </p:sp>
      <p:pic>
        <p:nvPicPr>
          <p:cNvPr id="57" name="Picture 56">
            <a:extLst>
              <a:ext uri="{FF2B5EF4-FFF2-40B4-BE49-F238E27FC236}">
                <a16:creationId xmlns:a16="http://schemas.microsoft.com/office/drawing/2014/main" id="{26EC559E-B565-4441-9986-100B92AF368C}"/>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545838" y="6696439"/>
            <a:ext cx="1767810" cy="271971"/>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3BCFECA-1F98-BD46-BF36-592387251146}"/>
              </a:ext>
            </a:extLst>
          </p:cNvPr>
          <p:cNvSpPr>
            <a:spLocks noGrp="1"/>
          </p:cNvSpPr>
          <p:nvPr>
            <p:ph type="body" sz="quarter" idx="10"/>
          </p:nvPr>
        </p:nvSpPr>
        <p:spPr>
          <a:xfrm>
            <a:off x="464400" y="1212850"/>
            <a:ext cx="11574000" cy="2068259"/>
          </a:xfrm>
        </p:spPr>
        <p:txBody>
          <a:bodyPr/>
          <a:lstStyle/>
          <a:p>
            <a:pPr>
              <a:buFont typeface="Wingdings" panose="05000000000000000000" pitchFamily="2" charset="2"/>
              <a:buChar char="ü"/>
            </a:pPr>
            <a:r>
              <a:rPr lang="en-US" dirty="0">
                <a:latin typeface="Calibri (Body)"/>
                <a:hlinkClick r:id="rId3"/>
              </a:rPr>
              <a:t>https://[sharpeointonline-site]/_layouts/workbench.aspx</a:t>
            </a:r>
            <a:r>
              <a:rPr lang="en-US" dirty="0">
                <a:latin typeface="Calibri (Body)"/>
              </a:rPr>
              <a:t>  </a:t>
            </a:r>
          </a:p>
          <a:p>
            <a:pPr>
              <a:buFont typeface="Wingdings" panose="05000000000000000000" pitchFamily="2" charset="2"/>
              <a:buChar char="ü"/>
            </a:pPr>
            <a:endParaRPr lang="en-US" dirty="0">
              <a:latin typeface="Calibri (Body)"/>
            </a:endParaRPr>
          </a:p>
          <a:p>
            <a:pPr>
              <a:buFont typeface="Wingdings" panose="05000000000000000000" pitchFamily="2" charset="2"/>
              <a:buChar char="ü"/>
            </a:pPr>
            <a:r>
              <a:rPr lang="en-US" dirty="0">
                <a:latin typeface="Calibri (Body)"/>
              </a:rPr>
              <a:t>SharePoint Online workbench can be accessed under any site with _layouts URL. Hosted site provides you site context where solution is executed.</a:t>
            </a:r>
          </a:p>
          <a:p>
            <a:pPr>
              <a:buFont typeface="Wingdings" panose="05000000000000000000" pitchFamily="2" charset="2"/>
              <a:buChar char="ü"/>
            </a:pPr>
            <a:endParaRPr lang="en-US" dirty="0">
              <a:latin typeface="Calibri (Body)"/>
            </a:endParaRPr>
          </a:p>
        </p:txBody>
      </p:sp>
      <p:sp>
        <p:nvSpPr>
          <p:cNvPr id="3" name="Title 2"/>
          <p:cNvSpPr>
            <a:spLocks noGrp="1"/>
          </p:cNvSpPr>
          <p:nvPr>
            <p:ph type="title"/>
          </p:nvPr>
        </p:nvSpPr>
        <p:spPr>
          <a:xfrm>
            <a:off x="464400" y="633600"/>
            <a:ext cx="11574000" cy="443198"/>
          </a:xfrm>
        </p:spPr>
        <p:txBody>
          <a:bodyPr/>
          <a:lstStyle/>
          <a:p>
            <a:r>
              <a:rPr lang="en-US" sz="3200" dirty="0">
                <a:latin typeface="Calibri" panose="020F0502020204030204" pitchFamily="34" charset="0"/>
                <a:cs typeface="Calibri" panose="020F0502020204030204" pitchFamily="34" charset="0"/>
              </a:rPr>
              <a:t>SharePoint Online Hosted Workbench</a:t>
            </a:r>
          </a:p>
        </p:txBody>
      </p:sp>
      <p:pic>
        <p:nvPicPr>
          <p:cNvPr id="5" name="Picture 4">
            <a:extLst>
              <a:ext uri="{FF2B5EF4-FFF2-40B4-BE49-F238E27FC236}">
                <a16:creationId xmlns:a16="http://schemas.microsoft.com/office/drawing/2014/main" id="{1B05500C-BFE6-4E40-A707-10BD86A0987A}"/>
              </a:ext>
            </a:extLst>
          </p:cNvPr>
          <p:cNvPicPr>
            <a:picLocks noChangeAspect="1"/>
          </p:cNvPicPr>
          <p:nvPr/>
        </p:nvPicPr>
        <p:blipFill>
          <a:blip r:embed="rId4"/>
          <a:stretch>
            <a:fillRect/>
          </a:stretch>
        </p:blipFill>
        <p:spPr>
          <a:xfrm>
            <a:off x="2315329" y="2948314"/>
            <a:ext cx="7872142" cy="3802710"/>
          </a:xfrm>
          <a:prstGeom prst="rect">
            <a:avLst/>
          </a:prstGeom>
          <a:noFill/>
          <a:ln>
            <a:solidFill>
              <a:schemeClr val="bg1">
                <a:lumMod val="75000"/>
              </a:schemeClr>
            </a:solidFill>
          </a:ln>
        </p:spPr>
      </p:pic>
    </p:spTree>
    <p:extLst>
      <p:ext uri="{BB962C8B-B14F-4D97-AF65-F5344CB8AC3E}">
        <p14:creationId xmlns:p14="http://schemas.microsoft.com/office/powerpoint/2010/main" val="4262679218"/>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erson standing in a room&#10;&#10;Description generated with very high confidence">
            <a:extLst>
              <a:ext uri="{FF2B5EF4-FFF2-40B4-BE49-F238E27FC236}">
                <a16:creationId xmlns:a16="http://schemas.microsoft.com/office/drawing/2014/main" id="{297CE05B-2BFB-9245-A0F0-B1C807F7EAA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942064" y="0"/>
            <a:ext cx="10494411" cy="6994525"/>
          </a:xfrm>
          <a:prstGeom prst="rect">
            <a:avLst/>
          </a:prstGeom>
        </p:spPr>
      </p:pic>
      <p:sp>
        <p:nvSpPr>
          <p:cNvPr id="7" name="Rectangle 6">
            <a:extLst>
              <a:ext uri="{FF2B5EF4-FFF2-40B4-BE49-F238E27FC236}">
                <a16:creationId xmlns:a16="http://schemas.microsoft.com/office/drawing/2014/main" id="{9A852F9E-D476-2648-BBF6-16FE76BAE418}"/>
              </a:ext>
            </a:extLst>
          </p:cNvPr>
          <p:cNvSpPr/>
          <p:nvPr/>
        </p:nvSpPr>
        <p:spPr bwMode="auto">
          <a:xfrm>
            <a:off x="-1" y="0"/>
            <a:ext cx="12436475" cy="6994525"/>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
          <p:cNvSpPr>
            <a:spLocks noGrp="1"/>
          </p:cNvSpPr>
          <p:nvPr>
            <p:ph type="title"/>
          </p:nvPr>
        </p:nvSpPr>
        <p:spPr>
          <a:xfrm>
            <a:off x="465138" y="960438"/>
            <a:ext cx="9852754" cy="917575"/>
          </a:xfrm>
        </p:spPr>
        <p:txBody>
          <a:bodyPr/>
          <a:lstStyle/>
          <a:p>
            <a:r>
              <a:rPr lang="en-US" sz="3200" spc="-150" dirty="0">
                <a:solidFill>
                  <a:srgbClr val="2F2F2F"/>
                </a:solidFill>
                <a:latin typeface="Calibri" panose="020F0502020204030204" pitchFamily="34" charset="0"/>
                <a:cs typeface="Calibri" panose="020F0502020204030204" pitchFamily="34" charset="0"/>
              </a:rPr>
              <a:t>Configuring your SPFx Development Environment</a:t>
            </a:r>
          </a:p>
        </p:txBody>
      </p:sp>
      <p:sp>
        <p:nvSpPr>
          <p:cNvPr id="5" name="Text Placeholder 4"/>
          <p:cNvSpPr>
            <a:spLocks noGrp="1"/>
          </p:cNvSpPr>
          <p:nvPr>
            <p:ph type="body" sz="quarter" idx="10"/>
          </p:nvPr>
        </p:nvSpPr>
        <p:spPr>
          <a:xfrm>
            <a:off x="465138" y="2574721"/>
            <a:ext cx="6454646" cy="3862387"/>
          </a:xfrm>
        </p:spPr>
        <p:txBody>
          <a:bodyPr/>
          <a:lstStyle/>
          <a:p>
            <a:pPr marL="457200" indent="-457200">
              <a:spcBef>
                <a:spcPts val="1200"/>
              </a:spcBef>
              <a:buFont typeface="Wingdings" panose="05000000000000000000" pitchFamily="2" charset="2"/>
              <a:buChar char="§"/>
            </a:pPr>
            <a:r>
              <a:rPr lang="en-US" sz="2400" spc="0" dirty="0">
                <a:solidFill>
                  <a:schemeClr val="tx1"/>
                </a:solidFill>
                <a:latin typeface="Calibri (Body)"/>
                <a:cs typeface="Segoe UI Semibold" panose="020B0702040204020203" pitchFamily="34" charset="0"/>
              </a:rPr>
              <a:t>Tool Comparison: Server-side vs. client-side</a:t>
            </a:r>
          </a:p>
          <a:p>
            <a:pPr marL="457200" indent="-457200">
              <a:spcBef>
                <a:spcPts val="1200"/>
              </a:spcBef>
              <a:buFont typeface="Wingdings" panose="05000000000000000000" pitchFamily="2" charset="2"/>
              <a:buChar char="§"/>
            </a:pPr>
            <a:r>
              <a:rPr lang="en-US" sz="2400" spc="0" dirty="0">
                <a:solidFill>
                  <a:schemeClr val="tx1"/>
                </a:solidFill>
                <a:latin typeface="Calibri (Body)"/>
                <a:cs typeface="Segoe UI Semibold" panose="020B0702040204020203" pitchFamily="34" charset="0"/>
              </a:rPr>
              <a:t>Node.js</a:t>
            </a:r>
          </a:p>
          <a:p>
            <a:pPr marL="457200" indent="-457200">
              <a:spcBef>
                <a:spcPts val="1200"/>
              </a:spcBef>
              <a:buFont typeface="Wingdings" panose="05000000000000000000" pitchFamily="2" charset="2"/>
              <a:buChar char="§"/>
            </a:pPr>
            <a:r>
              <a:rPr lang="en-US" sz="2400" spc="0" dirty="0">
                <a:solidFill>
                  <a:schemeClr val="tx1"/>
                </a:solidFill>
                <a:latin typeface="Calibri (Body)"/>
                <a:cs typeface="Segoe UI Semibold" panose="020B0702040204020203" pitchFamily="34" charset="0"/>
              </a:rPr>
              <a:t>NPM, Yeoman, Gulp</a:t>
            </a:r>
          </a:p>
          <a:p>
            <a:pPr marL="457200" indent="-457200">
              <a:spcBef>
                <a:spcPts val="1200"/>
              </a:spcBef>
              <a:buFont typeface="Wingdings" panose="05000000000000000000" pitchFamily="2" charset="2"/>
              <a:buChar char="§"/>
            </a:pPr>
            <a:r>
              <a:rPr lang="en-US" sz="2400" spc="0" dirty="0">
                <a:solidFill>
                  <a:schemeClr val="tx1"/>
                </a:solidFill>
                <a:latin typeface="Calibri (Body)"/>
                <a:cs typeface="Segoe UI Semibold" panose="020B0702040204020203" pitchFamily="34" charset="0"/>
              </a:rPr>
              <a:t>TypeScript</a:t>
            </a:r>
          </a:p>
        </p:txBody>
      </p:sp>
    </p:spTree>
    <p:extLst>
      <p:ext uri="{BB962C8B-B14F-4D97-AF65-F5344CB8AC3E}">
        <p14:creationId xmlns:p14="http://schemas.microsoft.com/office/powerpoint/2010/main" val="360625529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D3738-85A7-7C40-8DA2-A4B0252B48A1}"/>
              </a:ext>
            </a:extLst>
          </p:cNvPr>
          <p:cNvSpPr>
            <a:spLocks noGrp="1"/>
          </p:cNvSpPr>
          <p:nvPr>
            <p:ph type="title"/>
          </p:nvPr>
        </p:nvSpPr>
        <p:spPr>
          <a:xfrm>
            <a:off x="465138" y="632779"/>
            <a:ext cx="11533187" cy="443198"/>
          </a:xfrm>
        </p:spPr>
        <p:txBody>
          <a:bodyPr/>
          <a:lstStyle/>
          <a:p>
            <a:pPr>
              <a:lnSpc>
                <a:spcPct val="90000"/>
              </a:lnSpc>
            </a:pPr>
            <a:r>
              <a:rPr lang="en-US" sz="3200" dirty="0">
                <a:latin typeface="Calibri" panose="020F0502020204030204" pitchFamily="34" charset="0"/>
                <a:cs typeface="Calibri" panose="020F0502020204030204" pitchFamily="34" charset="0"/>
              </a:rPr>
              <a:t>Open-source tooling</a:t>
            </a:r>
          </a:p>
        </p:txBody>
      </p:sp>
      <p:sp>
        <p:nvSpPr>
          <p:cNvPr id="3" name="Text Placeholder 2">
            <a:extLst>
              <a:ext uri="{FF2B5EF4-FFF2-40B4-BE49-F238E27FC236}">
                <a16:creationId xmlns:a16="http://schemas.microsoft.com/office/drawing/2014/main" id="{0EED46B7-3B43-6F44-B2BF-B488D951C689}"/>
              </a:ext>
            </a:extLst>
          </p:cNvPr>
          <p:cNvSpPr>
            <a:spLocks noGrp="1"/>
          </p:cNvSpPr>
          <p:nvPr>
            <p:ph type="body" sz="quarter" idx="10"/>
          </p:nvPr>
        </p:nvSpPr>
        <p:spPr>
          <a:xfrm>
            <a:off x="465138" y="1514451"/>
            <a:ext cx="7604125" cy="923330"/>
          </a:xfrm>
        </p:spPr>
        <p:txBody>
          <a:bodyPr/>
          <a:lstStyle/>
          <a:p>
            <a:r>
              <a:rPr lang="en-US" dirty="0"/>
              <a:t>SharePoint Framework leverages an open source, Node.js based toolchain and embraces all web frameworks + code editors</a:t>
            </a:r>
          </a:p>
        </p:txBody>
      </p:sp>
      <p:sp>
        <p:nvSpPr>
          <p:cNvPr id="4" name="Text Placeholder 3">
            <a:extLst>
              <a:ext uri="{FF2B5EF4-FFF2-40B4-BE49-F238E27FC236}">
                <a16:creationId xmlns:a16="http://schemas.microsoft.com/office/drawing/2014/main" id="{48FFB67D-BD61-0E43-BD70-43C598304F42}"/>
              </a:ext>
            </a:extLst>
          </p:cNvPr>
          <p:cNvSpPr>
            <a:spLocks noGrp="1"/>
          </p:cNvSpPr>
          <p:nvPr>
            <p:ph type="body" sz="quarter" idx="11"/>
          </p:nvPr>
        </p:nvSpPr>
        <p:spPr>
          <a:xfrm>
            <a:off x="465138" y="2808771"/>
            <a:ext cx="3690937" cy="2731517"/>
          </a:xfrm>
        </p:spPr>
        <p:txBody>
          <a:bodyPr/>
          <a:lstStyle/>
          <a:p>
            <a:r>
              <a:rPr lang="en-US" dirty="0"/>
              <a:t> Build Process &amp; Tooling</a:t>
            </a:r>
          </a:p>
          <a:p>
            <a:endParaRPr lang="en-US" dirty="0"/>
          </a:p>
          <a:p>
            <a:pPr lvl="1"/>
            <a:r>
              <a:rPr lang="en-US" dirty="0"/>
              <a:t>Yeoman Templates</a:t>
            </a:r>
          </a:p>
          <a:p>
            <a:pPr lvl="1"/>
            <a:r>
              <a:rPr lang="en-US" dirty="0"/>
              <a:t>Gulp (task runner)</a:t>
            </a:r>
          </a:p>
          <a:p>
            <a:pPr lvl="1"/>
            <a:r>
              <a:rPr lang="en-US" dirty="0"/>
              <a:t>Node.js</a:t>
            </a:r>
          </a:p>
          <a:p>
            <a:pPr lvl="1"/>
            <a:r>
              <a:rPr lang="en-US" dirty="0"/>
              <a:t>NPM (package manager)</a:t>
            </a:r>
          </a:p>
          <a:p>
            <a:pPr lvl="1"/>
            <a:r>
              <a:rPr lang="en-US" dirty="0" err="1"/>
              <a:t>SystemJS</a:t>
            </a:r>
            <a:endParaRPr lang="en-US" dirty="0"/>
          </a:p>
          <a:p>
            <a:pPr lvl="1"/>
            <a:r>
              <a:rPr lang="en-US" dirty="0"/>
              <a:t>Webpack</a:t>
            </a:r>
          </a:p>
          <a:p>
            <a:pPr lvl="1"/>
            <a:r>
              <a:rPr lang="en-US" dirty="0"/>
              <a:t>SASS</a:t>
            </a:r>
          </a:p>
          <a:p>
            <a:pPr lvl="1"/>
            <a:r>
              <a:rPr lang="en-US" dirty="0"/>
              <a:t>TypeScript</a:t>
            </a:r>
            <a:br>
              <a:rPr lang="en-US" dirty="0"/>
            </a:br>
            <a:endParaRPr lang="en-US" dirty="0"/>
          </a:p>
        </p:txBody>
      </p:sp>
      <p:sp>
        <p:nvSpPr>
          <p:cNvPr id="5" name="Text Placeholder 4">
            <a:extLst>
              <a:ext uri="{FF2B5EF4-FFF2-40B4-BE49-F238E27FC236}">
                <a16:creationId xmlns:a16="http://schemas.microsoft.com/office/drawing/2014/main" id="{8E9FD6A8-B2F4-2E44-BD54-2472755508AE}"/>
              </a:ext>
            </a:extLst>
          </p:cNvPr>
          <p:cNvSpPr>
            <a:spLocks noGrp="1"/>
          </p:cNvSpPr>
          <p:nvPr>
            <p:ph type="body" sz="quarter" idx="12"/>
          </p:nvPr>
        </p:nvSpPr>
        <p:spPr>
          <a:xfrm>
            <a:off x="4399597" y="2818351"/>
            <a:ext cx="3669666" cy="2731517"/>
          </a:xfrm>
        </p:spPr>
        <p:txBody>
          <a:bodyPr/>
          <a:lstStyle/>
          <a:p>
            <a:r>
              <a:rPr lang="en-US" dirty="0"/>
              <a:t>Web Frameworks</a:t>
            </a:r>
          </a:p>
          <a:p>
            <a:endParaRPr lang="en-US" dirty="0"/>
          </a:p>
          <a:p>
            <a:pPr lvl="1"/>
            <a:r>
              <a:rPr lang="en-US" dirty="0"/>
              <a:t>React</a:t>
            </a:r>
          </a:p>
          <a:p>
            <a:pPr lvl="1"/>
            <a:r>
              <a:rPr lang="en-US" dirty="0"/>
              <a:t>Angular</a:t>
            </a:r>
          </a:p>
          <a:p>
            <a:pPr lvl="1"/>
            <a:r>
              <a:rPr lang="en-US" dirty="0"/>
              <a:t>Knockout</a:t>
            </a:r>
          </a:p>
          <a:p>
            <a:pPr lvl="1"/>
            <a:r>
              <a:rPr lang="en-US" dirty="0"/>
              <a:t>jQuery</a:t>
            </a:r>
          </a:p>
          <a:p>
            <a:pPr lvl="1"/>
            <a:r>
              <a:rPr lang="en-US" dirty="0"/>
              <a:t>… and more… your choice!</a:t>
            </a:r>
          </a:p>
        </p:txBody>
      </p:sp>
      <p:sp>
        <p:nvSpPr>
          <p:cNvPr id="6" name="Text Placeholder 5">
            <a:extLst>
              <a:ext uri="{FF2B5EF4-FFF2-40B4-BE49-F238E27FC236}">
                <a16:creationId xmlns:a16="http://schemas.microsoft.com/office/drawing/2014/main" id="{4E51DB93-3B70-CC4E-AF8E-6ADA870F2AF5}"/>
              </a:ext>
            </a:extLst>
          </p:cNvPr>
          <p:cNvSpPr>
            <a:spLocks noGrp="1"/>
          </p:cNvSpPr>
          <p:nvPr>
            <p:ph type="body" sz="quarter" idx="13"/>
          </p:nvPr>
        </p:nvSpPr>
        <p:spPr>
          <a:xfrm>
            <a:off x="8303577" y="2808771"/>
            <a:ext cx="3694748" cy="2731517"/>
          </a:xfrm>
        </p:spPr>
        <p:txBody>
          <a:bodyPr/>
          <a:lstStyle/>
          <a:p>
            <a:r>
              <a:rPr lang="en-US" dirty="0"/>
              <a:t>Code Editors</a:t>
            </a:r>
          </a:p>
          <a:p>
            <a:endParaRPr lang="en-US" dirty="0"/>
          </a:p>
          <a:p>
            <a:pPr lvl="1"/>
            <a:r>
              <a:rPr lang="en-US" dirty="0"/>
              <a:t>Visual Studio Code</a:t>
            </a:r>
          </a:p>
          <a:p>
            <a:pPr lvl="1"/>
            <a:r>
              <a:rPr lang="en-US" dirty="0"/>
              <a:t>Atom</a:t>
            </a:r>
          </a:p>
          <a:p>
            <a:pPr lvl="1"/>
            <a:r>
              <a:rPr lang="en-US" dirty="0"/>
              <a:t>Sublime</a:t>
            </a:r>
          </a:p>
          <a:p>
            <a:pPr lvl="1"/>
            <a:r>
              <a:rPr lang="en-US" dirty="0" err="1"/>
              <a:t>Webstorm</a:t>
            </a:r>
            <a:endParaRPr lang="en-US" dirty="0"/>
          </a:p>
          <a:p>
            <a:pPr lvl="1"/>
            <a:r>
              <a:rPr lang="en-US" dirty="0"/>
              <a:t>… and more… your choice!</a:t>
            </a:r>
          </a:p>
        </p:txBody>
      </p:sp>
      <p:pic>
        <p:nvPicPr>
          <p:cNvPr id="7" name="Picture 6">
            <a:extLst>
              <a:ext uri="{FF2B5EF4-FFF2-40B4-BE49-F238E27FC236}">
                <a16:creationId xmlns:a16="http://schemas.microsoft.com/office/drawing/2014/main" id="{602AF50E-2384-8C4B-A5A1-83E293A9F0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05282" y="2818351"/>
            <a:ext cx="1015974" cy="880149"/>
          </a:xfrm>
          <a:prstGeom prst="rect">
            <a:avLst/>
          </a:prstGeom>
        </p:spPr>
      </p:pic>
      <p:pic>
        <p:nvPicPr>
          <p:cNvPr id="8" name="Picture 7">
            <a:extLst>
              <a:ext uri="{FF2B5EF4-FFF2-40B4-BE49-F238E27FC236}">
                <a16:creationId xmlns:a16="http://schemas.microsoft.com/office/drawing/2014/main" id="{22970C8F-B172-4B4B-A9A1-12D0D0133659}"/>
              </a:ext>
            </a:extLst>
          </p:cNvPr>
          <p:cNvPicPr>
            <a:picLocks noChangeAspect="1"/>
          </p:cNvPicPr>
          <p:nvPr/>
        </p:nvPicPr>
        <p:blipFill>
          <a:blip r:embed="rId4"/>
          <a:stretch>
            <a:fillRect/>
          </a:stretch>
        </p:blipFill>
        <p:spPr>
          <a:xfrm>
            <a:off x="3203616" y="3688493"/>
            <a:ext cx="419306" cy="942313"/>
          </a:xfrm>
          <a:prstGeom prst="rect">
            <a:avLst/>
          </a:prstGeom>
        </p:spPr>
      </p:pic>
      <p:pic>
        <p:nvPicPr>
          <p:cNvPr id="9" name="Picture 8">
            <a:extLst>
              <a:ext uri="{FF2B5EF4-FFF2-40B4-BE49-F238E27FC236}">
                <a16:creationId xmlns:a16="http://schemas.microsoft.com/office/drawing/2014/main" id="{719FD20B-C4BB-7B45-A4DF-C7E5E640B19F}"/>
              </a:ext>
            </a:extLst>
          </p:cNvPr>
          <p:cNvPicPr>
            <a:picLocks noChangeAspect="1"/>
          </p:cNvPicPr>
          <p:nvPr/>
        </p:nvPicPr>
        <p:blipFill>
          <a:blip r:embed="rId5"/>
          <a:stretch>
            <a:fillRect/>
          </a:stretch>
        </p:blipFill>
        <p:spPr>
          <a:xfrm>
            <a:off x="2639444" y="5389638"/>
            <a:ext cx="1547650" cy="570187"/>
          </a:xfrm>
          <a:prstGeom prst="rect">
            <a:avLst/>
          </a:prstGeom>
        </p:spPr>
      </p:pic>
      <p:pic>
        <p:nvPicPr>
          <p:cNvPr id="10" name="Picture 4" descr="https://upload.wikimedia.org/wikipedia/commons/thumb/d/db/Npm-logo.svg/320px-Npm-logo.svg.png">
            <a:extLst>
              <a:ext uri="{FF2B5EF4-FFF2-40B4-BE49-F238E27FC236}">
                <a16:creationId xmlns:a16="http://schemas.microsoft.com/office/drawing/2014/main" id="{57374B63-39D7-CB40-A5D6-7365C914662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32701" y="4741534"/>
            <a:ext cx="1161136" cy="44994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http://red-badger.com/blog/wp-content/uploads/2015/04/react-logo-1000-transparent.png">
            <a:extLst>
              <a:ext uri="{FF2B5EF4-FFF2-40B4-BE49-F238E27FC236}">
                <a16:creationId xmlns:a16="http://schemas.microsoft.com/office/drawing/2014/main" id="{B7D6AB55-A8DB-8C42-9F23-65159DC14ED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00489" y="3442104"/>
            <a:ext cx="821306" cy="82130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https://avatars0.githubusercontent.com/u/139426?v=3&amp;s=400">
            <a:extLst>
              <a:ext uri="{FF2B5EF4-FFF2-40B4-BE49-F238E27FC236}">
                <a16:creationId xmlns:a16="http://schemas.microsoft.com/office/drawing/2014/main" id="{DFC10F3A-0F5F-9E40-93A4-D9D9D68148B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876770" y="4407162"/>
            <a:ext cx="668744" cy="66874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8" descr="http://js.agency/assets/img/hire-freelance-javascript-developers/knockout-js.png">
            <a:extLst>
              <a:ext uri="{FF2B5EF4-FFF2-40B4-BE49-F238E27FC236}">
                <a16:creationId xmlns:a16="http://schemas.microsoft.com/office/drawing/2014/main" id="{616D25BE-2C11-C94D-B88A-CC1DFDA1CFF4}"/>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a:stretch/>
        </p:blipFill>
        <p:spPr bwMode="auto">
          <a:xfrm>
            <a:off x="6353022" y="5219658"/>
            <a:ext cx="1716241" cy="739591"/>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128482ED-BE2A-0D4E-8F67-7B04732EB533}"/>
              </a:ext>
            </a:extLst>
          </p:cNvPr>
          <p:cNvPicPr>
            <a:picLocks noChangeAspect="1"/>
          </p:cNvPicPr>
          <p:nvPr/>
        </p:nvPicPr>
        <p:blipFill>
          <a:blip r:embed="rId10"/>
          <a:stretch>
            <a:fillRect/>
          </a:stretch>
        </p:blipFill>
        <p:spPr>
          <a:xfrm>
            <a:off x="10639561" y="4176287"/>
            <a:ext cx="1563067" cy="329603"/>
          </a:xfrm>
          <a:prstGeom prst="rect">
            <a:avLst/>
          </a:prstGeom>
        </p:spPr>
      </p:pic>
      <p:pic>
        <p:nvPicPr>
          <p:cNvPr id="15" name="Picture 14">
            <a:extLst>
              <a:ext uri="{FF2B5EF4-FFF2-40B4-BE49-F238E27FC236}">
                <a16:creationId xmlns:a16="http://schemas.microsoft.com/office/drawing/2014/main" id="{DF5633EE-F38E-DA47-A816-8BB498580997}"/>
              </a:ext>
            </a:extLst>
          </p:cNvPr>
          <p:cNvPicPr>
            <a:picLocks noChangeAspect="1"/>
          </p:cNvPicPr>
          <p:nvPr/>
        </p:nvPicPr>
        <p:blipFill>
          <a:blip r:embed="rId11"/>
          <a:stretch>
            <a:fillRect/>
          </a:stretch>
        </p:blipFill>
        <p:spPr>
          <a:xfrm>
            <a:off x="10477298" y="3487918"/>
            <a:ext cx="1931896" cy="454563"/>
          </a:xfrm>
          <a:prstGeom prst="rect">
            <a:avLst/>
          </a:prstGeom>
        </p:spPr>
      </p:pic>
      <p:pic>
        <p:nvPicPr>
          <p:cNvPr id="16" name="Picture 15">
            <a:extLst>
              <a:ext uri="{FF2B5EF4-FFF2-40B4-BE49-F238E27FC236}">
                <a16:creationId xmlns:a16="http://schemas.microsoft.com/office/drawing/2014/main" id="{EE483E89-C500-A045-8EF3-97D01BC91768}"/>
              </a:ext>
            </a:extLst>
          </p:cNvPr>
          <p:cNvPicPr>
            <a:picLocks noChangeAspect="1"/>
          </p:cNvPicPr>
          <p:nvPr/>
        </p:nvPicPr>
        <p:blipFill>
          <a:blip r:embed="rId12"/>
          <a:stretch>
            <a:fillRect/>
          </a:stretch>
        </p:blipFill>
        <p:spPr>
          <a:xfrm>
            <a:off x="11072407" y="4772321"/>
            <a:ext cx="753481" cy="753481"/>
          </a:xfrm>
          <a:prstGeom prst="rect">
            <a:avLst/>
          </a:prstGeom>
        </p:spPr>
      </p:pic>
    </p:spTree>
    <p:extLst>
      <p:ext uri="{BB962C8B-B14F-4D97-AF65-F5344CB8AC3E}">
        <p14:creationId xmlns:p14="http://schemas.microsoft.com/office/powerpoint/2010/main" val="2423887971"/>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p:cNvGrpSpPr/>
          <p:nvPr/>
        </p:nvGrpSpPr>
        <p:grpSpPr>
          <a:xfrm>
            <a:off x="326270" y="1725946"/>
            <a:ext cx="2925293" cy="1079635"/>
            <a:chOff x="655637" y="2265226"/>
            <a:chExt cx="2925293" cy="1079635"/>
          </a:xfrm>
        </p:grpSpPr>
        <p:grpSp>
          <p:nvGrpSpPr>
            <p:cNvPr id="3" name="Group 2"/>
            <p:cNvGrpSpPr/>
            <p:nvPr/>
          </p:nvGrpSpPr>
          <p:grpSpPr>
            <a:xfrm>
              <a:off x="655637" y="2265226"/>
              <a:ext cx="1438895" cy="1079635"/>
              <a:chOff x="1140359" y="2157070"/>
              <a:chExt cx="1790492" cy="1239228"/>
            </a:xfrm>
          </p:grpSpPr>
          <p:sp>
            <p:nvSpPr>
              <p:cNvPr id="4" name="Rectangle 3"/>
              <p:cNvSpPr/>
              <p:nvPr/>
            </p:nvSpPr>
            <p:spPr bwMode="auto">
              <a:xfrm>
                <a:off x="1140359" y="2157070"/>
                <a:ext cx="1536519" cy="962937"/>
              </a:xfrm>
              <a:prstGeom prst="rect">
                <a:avLst/>
              </a:prstGeom>
              <a:solidFill>
                <a:schemeClr val="bg2">
                  <a:lumMod val="95000"/>
                </a:schemeClr>
              </a:solidFill>
              <a:ln>
                <a:solidFill>
                  <a:schemeClr val="bg1">
                    <a:lumMod val="75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defTabSz="914099" fontAlgn="base">
                  <a:spcBef>
                    <a:spcPct val="0"/>
                  </a:spcBef>
                  <a:spcAft>
                    <a:spcPct val="0"/>
                  </a:spcAft>
                </a:pPr>
                <a:r>
                  <a:rPr lang="en-US" sz="1400" b="1">
                    <a:solidFill>
                      <a:srgbClr val="2072B8"/>
                    </a:solidFill>
                    <a:ea typeface="Segoe UI" pitchFamily="34" charset="0"/>
                    <a:cs typeface="Segoe UI" pitchFamily="34" charset="0"/>
                  </a:rPr>
                  <a:t>IIS Express</a:t>
                </a:r>
              </a:p>
            </p:txBody>
          </p:sp>
          <p:pic>
            <p:nvPicPr>
              <p:cNvPr id="5" name="Picture 4"/>
              <p:cNvPicPr>
                <a:picLocks noChangeAspect="1"/>
              </p:cNvPicPr>
              <p:nvPr/>
            </p:nvPicPr>
            <p:blipFill>
              <a:blip r:embed="rId2"/>
              <a:stretch>
                <a:fillRect/>
              </a:stretch>
            </p:blipFill>
            <p:spPr>
              <a:xfrm>
                <a:off x="2158744" y="2496298"/>
                <a:ext cx="772107" cy="900000"/>
              </a:xfrm>
              <a:prstGeom prst="rect">
                <a:avLst/>
              </a:prstGeom>
            </p:spPr>
          </p:pic>
        </p:grpSp>
        <p:pic>
          <p:nvPicPr>
            <p:cNvPr id="6" name="Picture 2" descr="https://upload.wikimedia.org/wikipedia/en/0/0d/Microsoft_.NET_Framework_v4.5_log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75237" y="2551101"/>
              <a:ext cx="1505693" cy="371833"/>
            </a:xfrm>
            <a:prstGeom prst="rect">
              <a:avLst/>
            </a:prstGeom>
            <a:noFill/>
            <a:extLst>
              <a:ext uri="{909E8E84-426E-40DD-AFC4-6F175D3DCCD1}">
                <a14:hiddenFill xmlns:a14="http://schemas.microsoft.com/office/drawing/2010/main">
                  <a:solidFill>
                    <a:srgbClr val="FFFFFF"/>
                  </a:solidFill>
                </a14:hiddenFill>
              </a:ext>
            </a:extLst>
          </p:spPr>
        </p:pic>
      </p:grpSp>
      <p:pic>
        <p:nvPicPr>
          <p:cNvPr id="7" name="Picture 6" descr="http://cdn.gapotchenko.com/website/Content/Blog/Images/2014/05/NuGet%20Logo%20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15841" y="1987167"/>
            <a:ext cx="1534966" cy="557193"/>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p:cNvGrpSpPr/>
          <p:nvPr/>
        </p:nvGrpSpPr>
        <p:grpSpPr>
          <a:xfrm>
            <a:off x="9564454" y="1857964"/>
            <a:ext cx="2366853" cy="815598"/>
            <a:chOff x="9672033" y="3490175"/>
            <a:chExt cx="2366853" cy="815598"/>
          </a:xfrm>
        </p:grpSpPr>
        <p:sp>
          <p:nvSpPr>
            <p:cNvPr id="10" name="Rectangle 9"/>
            <p:cNvSpPr/>
            <p:nvPr/>
          </p:nvSpPr>
          <p:spPr>
            <a:xfrm>
              <a:off x="10204889" y="3967219"/>
              <a:ext cx="1833997" cy="338554"/>
            </a:xfrm>
            <a:prstGeom prst="rect">
              <a:avLst/>
            </a:prstGeom>
          </p:spPr>
          <p:txBody>
            <a:bodyPr wrap="square">
              <a:spAutoFit/>
            </a:bodyPr>
            <a:lstStyle/>
            <a:p>
              <a:r>
                <a:rPr lang="en-US" sz="1600">
                  <a:solidFill>
                    <a:srgbClr val="5B318F"/>
                  </a:solidFill>
                  <a:sym typeface="Wingdings"/>
                </a:rPr>
                <a:t>Project Templates</a:t>
              </a:r>
              <a:endParaRPr lang="fi-FI" sz="1600">
                <a:solidFill>
                  <a:srgbClr val="5B318F"/>
                </a:solidFill>
              </a:endParaRPr>
            </a:p>
          </p:txBody>
        </p:sp>
        <p:pic>
          <p:nvPicPr>
            <p:cNvPr id="11" name="Picture 10"/>
            <p:cNvPicPr>
              <a:picLocks noChangeAspect="1"/>
            </p:cNvPicPr>
            <p:nvPr/>
          </p:nvPicPr>
          <p:blipFill>
            <a:blip r:embed="rId5"/>
            <a:stretch>
              <a:fillRect/>
            </a:stretch>
          </p:blipFill>
          <p:spPr>
            <a:xfrm>
              <a:off x="9672033" y="3490175"/>
              <a:ext cx="2366853" cy="661259"/>
            </a:xfrm>
            <a:prstGeom prst="rect">
              <a:avLst/>
            </a:prstGeom>
          </p:spPr>
        </p:pic>
      </p:grpSp>
      <p:pic>
        <p:nvPicPr>
          <p:cNvPr id="14" name="Picture 13"/>
          <p:cNvPicPr>
            <a:picLocks noChangeAspect="1"/>
          </p:cNvPicPr>
          <p:nvPr/>
        </p:nvPicPr>
        <p:blipFill>
          <a:blip r:embed="rId6"/>
          <a:stretch>
            <a:fillRect/>
          </a:stretch>
        </p:blipFill>
        <p:spPr>
          <a:xfrm>
            <a:off x="1356990" y="4998842"/>
            <a:ext cx="1175725" cy="633083"/>
          </a:xfrm>
          <a:prstGeom prst="rect">
            <a:avLst/>
          </a:prstGeom>
        </p:spPr>
      </p:pic>
      <p:pic>
        <p:nvPicPr>
          <p:cNvPr id="15" name="Picture 4" descr="https://upload.wikimedia.org/wikipedia/commons/thumb/d/db/Npm-logo.svg/320px-Npm-logo.svg.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15841" y="5061832"/>
            <a:ext cx="1503380" cy="582560"/>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p:cNvPicPr>
            <a:picLocks noChangeAspect="1"/>
          </p:cNvPicPr>
          <p:nvPr/>
        </p:nvPicPr>
        <p:blipFill>
          <a:blip r:embed="rId8">
            <a:clrChange>
              <a:clrFrom>
                <a:srgbClr val="FFFFFF"/>
              </a:clrFrom>
              <a:clrTo>
                <a:srgbClr val="FFFFFF">
                  <a:alpha val="0"/>
                </a:srgbClr>
              </a:clrTo>
            </a:clrChange>
          </a:blip>
          <a:stretch>
            <a:fillRect/>
          </a:stretch>
        </p:blipFill>
        <p:spPr>
          <a:xfrm>
            <a:off x="6350946" y="4678076"/>
            <a:ext cx="498294" cy="1119822"/>
          </a:xfrm>
          <a:prstGeom prst="rect">
            <a:avLst/>
          </a:prstGeom>
        </p:spPr>
      </p:pic>
      <p:pic>
        <p:nvPicPr>
          <p:cNvPr id="26" name="Picture 2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394701" y="4812318"/>
            <a:ext cx="1262944" cy="1094101"/>
          </a:xfrm>
          <a:prstGeom prst="rect">
            <a:avLst/>
          </a:prstGeom>
        </p:spPr>
      </p:pic>
      <p:pic>
        <p:nvPicPr>
          <p:cNvPr id="27" name="Picture 26"/>
          <p:cNvPicPr>
            <a:picLocks noChangeAspect="1"/>
          </p:cNvPicPr>
          <p:nvPr/>
        </p:nvPicPr>
        <p:blipFill>
          <a:blip r:embed="rId10">
            <a:clrChange>
              <a:clrFrom>
                <a:srgbClr val="FFFFFF"/>
              </a:clrFrom>
              <a:clrTo>
                <a:srgbClr val="FFFFFF">
                  <a:alpha val="0"/>
                </a:srgbClr>
              </a:clrTo>
            </a:clrChange>
          </a:blip>
          <a:stretch>
            <a:fillRect/>
          </a:stretch>
        </p:blipFill>
        <p:spPr>
          <a:xfrm>
            <a:off x="7716927" y="5061832"/>
            <a:ext cx="1648562" cy="607365"/>
          </a:xfrm>
          <a:prstGeom prst="rect">
            <a:avLst/>
          </a:prstGeom>
        </p:spPr>
      </p:pic>
      <p:cxnSp>
        <p:nvCxnSpPr>
          <p:cNvPr id="30" name="Straight Connector 29"/>
          <p:cNvCxnSpPr/>
          <p:nvPr/>
        </p:nvCxnSpPr>
        <p:spPr>
          <a:xfrm>
            <a:off x="322103" y="3822506"/>
            <a:ext cx="11584766" cy="0"/>
          </a:xfrm>
          <a:prstGeom prst="line">
            <a:avLst/>
          </a:prstGeom>
          <a:ln w="19050">
            <a:headEnd type="none"/>
            <a:tailEnd type="none"/>
          </a:ln>
        </p:spPr>
        <p:style>
          <a:lnRef idx="1">
            <a:schemeClr val="accent1"/>
          </a:lnRef>
          <a:fillRef idx="0">
            <a:schemeClr val="accent1"/>
          </a:fillRef>
          <a:effectRef idx="0">
            <a:schemeClr val="accent1"/>
          </a:effectRef>
          <a:fontRef idx="minor">
            <a:schemeClr val="tx1"/>
          </a:fontRef>
        </p:style>
      </p:cxnSp>
      <p:sp>
        <p:nvSpPr>
          <p:cNvPr id="8" name="Title 7"/>
          <p:cNvSpPr>
            <a:spLocks noGrp="1"/>
          </p:cNvSpPr>
          <p:nvPr>
            <p:ph type="title"/>
          </p:nvPr>
        </p:nvSpPr>
        <p:spPr>
          <a:xfrm>
            <a:off x="464400" y="633600"/>
            <a:ext cx="11574000" cy="443198"/>
          </a:xfrm>
        </p:spPr>
        <p:txBody>
          <a:bodyPr/>
          <a:lstStyle/>
          <a:p>
            <a:r>
              <a:rPr lang="en-US" sz="3200" dirty="0">
                <a:latin typeface="Calibri" panose="020F0502020204030204" pitchFamily="34" charset="0"/>
                <a:cs typeface="Calibri" panose="020F0502020204030204" pitchFamily="34" charset="0"/>
              </a:rPr>
              <a:t>Server-side tool comparison</a:t>
            </a:r>
          </a:p>
        </p:txBody>
      </p:sp>
      <p:cxnSp>
        <p:nvCxnSpPr>
          <p:cNvPr id="17" name="Straight Connector 16"/>
          <p:cNvCxnSpPr/>
          <p:nvPr/>
        </p:nvCxnSpPr>
        <p:spPr>
          <a:xfrm>
            <a:off x="1965508" y="2910106"/>
            <a:ext cx="0" cy="1708219"/>
          </a:xfrm>
          <a:prstGeom prst="line">
            <a:avLst/>
          </a:prstGeom>
          <a:ln w="19050">
            <a:solidFill>
              <a:schemeClr val="tx1"/>
            </a:solidFill>
            <a:prstDash val="dash"/>
            <a:headEnd type="none"/>
            <a:tailEnd type="none"/>
          </a:ln>
        </p:spPr>
        <p:style>
          <a:lnRef idx="1">
            <a:schemeClr val="accent2"/>
          </a:lnRef>
          <a:fillRef idx="0">
            <a:schemeClr val="accent2"/>
          </a:fillRef>
          <a:effectRef idx="0">
            <a:schemeClr val="accent2"/>
          </a:effectRef>
          <a:fontRef idx="minor">
            <a:schemeClr val="tx1"/>
          </a:fontRef>
        </p:style>
      </p:cxnSp>
      <p:cxnSp>
        <p:nvCxnSpPr>
          <p:cNvPr id="35" name="Straight Connector 34"/>
          <p:cNvCxnSpPr/>
          <p:nvPr/>
        </p:nvCxnSpPr>
        <p:spPr>
          <a:xfrm>
            <a:off x="4467584" y="2910106"/>
            <a:ext cx="0" cy="1708219"/>
          </a:xfrm>
          <a:prstGeom prst="line">
            <a:avLst/>
          </a:prstGeom>
          <a:ln w="19050">
            <a:solidFill>
              <a:schemeClr val="tx1"/>
            </a:solidFill>
            <a:prstDash val="dash"/>
            <a:headEnd type="none"/>
            <a:tailEnd type="none"/>
          </a:ln>
        </p:spPr>
        <p:style>
          <a:lnRef idx="1">
            <a:schemeClr val="accent2"/>
          </a:lnRef>
          <a:fillRef idx="0">
            <a:schemeClr val="accent2"/>
          </a:fillRef>
          <a:effectRef idx="0">
            <a:schemeClr val="accent2"/>
          </a:effectRef>
          <a:fontRef idx="minor">
            <a:schemeClr val="tx1"/>
          </a:fontRef>
        </p:style>
      </p:cxnSp>
      <p:cxnSp>
        <p:nvCxnSpPr>
          <p:cNvPr id="36" name="Straight Connector 35"/>
          <p:cNvCxnSpPr/>
          <p:nvPr/>
        </p:nvCxnSpPr>
        <p:spPr>
          <a:xfrm>
            <a:off x="6600093" y="2910106"/>
            <a:ext cx="0" cy="1708219"/>
          </a:xfrm>
          <a:prstGeom prst="line">
            <a:avLst/>
          </a:prstGeom>
          <a:ln w="19050">
            <a:solidFill>
              <a:schemeClr val="tx1"/>
            </a:solidFill>
            <a:prstDash val="dash"/>
            <a:headEnd type="none"/>
            <a:tailEnd type="none"/>
          </a:ln>
        </p:spPr>
        <p:style>
          <a:lnRef idx="1">
            <a:schemeClr val="accent2"/>
          </a:lnRef>
          <a:fillRef idx="0">
            <a:schemeClr val="accent2"/>
          </a:fillRef>
          <a:effectRef idx="0">
            <a:schemeClr val="accent2"/>
          </a:effectRef>
          <a:fontRef idx="minor">
            <a:schemeClr val="tx1"/>
          </a:fontRef>
        </p:style>
      </p:cxnSp>
      <p:cxnSp>
        <p:nvCxnSpPr>
          <p:cNvPr id="37" name="Straight Connector 36"/>
          <p:cNvCxnSpPr/>
          <p:nvPr/>
        </p:nvCxnSpPr>
        <p:spPr>
          <a:xfrm>
            <a:off x="8541210" y="2924438"/>
            <a:ext cx="0" cy="1708219"/>
          </a:xfrm>
          <a:prstGeom prst="line">
            <a:avLst/>
          </a:prstGeom>
          <a:ln w="19050">
            <a:solidFill>
              <a:schemeClr val="tx1"/>
            </a:solidFill>
            <a:prstDash val="dash"/>
            <a:headEnd type="none"/>
            <a:tailEnd type="none"/>
          </a:ln>
        </p:spPr>
        <p:style>
          <a:lnRef idx="1">
            <a:schemeClr val="accent2"/>
          </a:lnRef>
          <a:fillRef idx="0">
            <a:schemeClr val="accent2"/>
          </a:fillRef>
          <a:effectRef idx="0">
            <a:schemeClr val="accent2"/>
          </a:effectRef>
          <a:fontRef idx="minor">
            <a:schemeClr val="tx1"/>
          </a:fontRef>
        </p:style>
      </p:cxnSp>
      <p:cxnSp>
        <p:nvCxnSpPr>
          <p:cNvPr id="38" name="Straight Connector 37"/>
          <p:cNvCxnSpPr/>
          <p:nvPr/>
        </p:nvCxnSpPr>
        <p:spPr>
          <a:xfrm>
            <a:off x="11026173" y="2910106"/>
            <a:ext cx="0" cy="1708219"/>
          </a:xfrm>
          <a:prstGeom prst="line">
            <a:avLst/>
          </a:prstGeom>
          <a:ln w="19050">
            <a:solidFill>
              <a:schemeClr val="tx1"/>
            </a:solidFill>
            <a:prstDash val="dash"/>
            <a:headEnd type="none"/>
            <a:tailEnd type="none"/>
          </a:ln>
        </p:spPr>
        <p:style>
          <a:lnRef idx="1">
            <a:schemeClr val="accent2"/>
          </a:lnRef>
          <a:fillRef idx="0">
            <a:schemeClr val="accent2"/>
          </a:fillRef>
          <a:effectRef idx="0">
            <a:schemeClr val="accent2"/>
          </a:effectRef>
          <a:fontRef idx="minor">
            <a:schemeClr val="tx1"/>
          </a:fontRef>
        </p:style>
      </p:cxnSp>
      <p:sp>
        <p:nvSpPr>
          <p:cNvPr id="2" name="Rounded Rectangle 1"/>
          <p:cNvSpPr/>
          <p:nvPr/>
        </p:nvSpPr>
        <p:spPr bwMode="auto">
          <a:xfrm>
            <a:off x="5958946" y="1975047"/>
            <a:ext cx="1247245" cy="58143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b="1">
                <a:solidFill>
                  <a:sysClr val="windowText" lastClr="000000"/>
                </a:solidFill>
              </a:rPr>
              <a:t>MSBuild</a:t>
            </a:r>
          </a:p>
        </p:txBody>
      </p:sp>
      <p:sp>
        <p:nvSpPr>
          <p:cNvPr id="31" name="TextBox 30"/>
          <p:cNvSpPr txBox="1"/>
          <p:nvPr/>
        </p:nvSpPr>
        <p:spPr>
          <a:xfrm>
            <a:off x="7938158" y="1744082"/>
            <a:ext cx="1206099" cy="1043363"/>
          </a:xfrm>
          <a:prstGeom prst="rect">
            <a:avLst/>
          </a:prstGeom>
          <a:noFill/>
        </p:spPr>
        <p:txBody>
          <a:bodyPr wrap="none" lIns="182880" tIns="146304" rIns="182880" bIns="146304" rtlCol="0">
            <a:spAutoFit/>
          </a:bodyPr>
          <a:lstStyle/>
          <a:p>
            <a:pPr>
              <a:lnSpc>
                <a:spcPct val="90000"/>
              </a:lnSpc>
              <a:spcAft>
                <a:spcPts val="600"/>
              </a:spcAft>
            </a:pPr>
            <a:r>
              <a:rPr lang="en-US" sz="5400" dirty="0">
                <a:solidFill>
                  <a:schemeClr val="tx2"/>
                </a:solidFill>
              </a:rPr>
              <a:t>C#</a:t>
            </a:r>
            <a:endParaRPr lang="fi-FI" sz="5400" dirty="0">
              <a:solidFill>
                <a:schemeClr val="tx2"/>
              </a:solidFill>
            </a:endParaRPr>
          </a:p>
        </p:txBody>
      </p:sp>
      <p:pic>
        <p:nvPicPr>
          <p:cNvPr id="29" name="Picture 28">
            <a:extLst>
              <a:ext uri="{FF2B5EF4-FFF2-40B4-BE49-F238E27FC236}">
                <a16:creationId xmlns:a16="http://schemas.microsoft.com/office/drawing/2014/main" id="{8FA694C3-1B6D-E041-B235-C27CF36CE428}"/>
              </a:ext>
            </a:extLst>
          </p:cNvPr>
          <p:cNvPicPr>
            <a:picLocks noChangeAspect="1"/>
          </p:cNvPicPr>
          <p:nvPr/>
        </p:nvPicPr>
        <p:blipFill>
          <a:blip r:embed="rId11"/>
          <a:stretch>
            <a:fillRect/>
          </a:stretch>
        </p:blipFill>
        <p:spPr>
          <a:xfrm>
            <a:off x="10082376" y="4290768"/>
            <a:ext cx="1887594" cy="444139"/>
          </a:xfrm>
          <a:prstGeom prst="rect">
            <a:avLst/>
          </a:prstGeom>
        </p:spPr>
      </p:pic>
    </p:spTree>
    <p:extLst>
      <p:ext uri="{BB962C8B-B14F-4D97-AF65-F5344CB8AC3E}">
        <p14:creationId xmlns:p14="http://schemas.microsoft.com/office/powerpoint/2010/main" val="18692467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42" presetClass="path" presetSubtype="0" decel="100000" fill="hold" grpId="1" nodeType="withEffect">
                                  <p:stCondLst>
                                    <p:cond delay="0"/>
                                  </p:stCondLst>
                                  <p:childTnLst>
                                    <p:animMotion origin="layout" path="M -6.38244E-7 -0.07784 L -6.38244E-7 4.70268E-6 " pathEditMode="relative" rAng="0" ptsTypes="AA">
                                      <p:cBhvr>
                                        <p:cTn id="9" dur="500" fill="hold"/>
                                        <p:tgtEl>
                                          <p:spTgt spid="8"/>
                                        </p:tgtEl>
                                        <p:attrNameLst>
                                          <p:attrName>ppt_x</p:attrName>
                                          <p:attrName>ppt_y</p:attrName>
                                        </p:attrNameLst>
                                      </p:cBhvr>
                                      <p:rCtr x="0" y="3813"/>
                                    </p:animMotion>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17"/>
                                        </p:tgtEl>
                                        <p:attrNameLst>
                                          <p:attrName>style.visibility</p:attrName>
                                        </p:attrNameLst>
                                      </p:cBhvr>
                                      <p:to>
                                        <p:strVal val="visible"/>
                                      </p:to>
                                    </p:set>
                                    <p:animEffect transition="in" filter="fade">
                                      <p:cBhvr>
                                        <p:cTn id="14" dur="500"/>
                                        <p:tgtEl>
                                          <p:spTgt spid="17"/>
                                        </p:tgtEl>
                                      </p:cBhvr>
                                    </p:animEffect>
                                  </p:childTnLst>
                                </p:cTn>
                              </p:par>
                              <p:par>
                                <p:cTn id="15" presetID="10" presetClass="entr" presetSubtype="0"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par>
                                <p:cTn id="18" presetID="10" presetClass="entr" presetSubtype="0" fill="hold" nodeType="withEffect">
                                  <p:stCondLst>
                                    <p:cond delay="0"/>
                                  </p:stCondLst>
                                  <p:childTnLst>
                                    <p:set>
                                      <p:cBhvr>
                                        <p:cTn id="19" dur="1" fill="hold">
                                          <p:stCondLst>
                                            <p:cond delay="0"/>
                                          </p:stCondLst>
                                        </p:cTn>
                                        <p:tgtEl>
                                          <p:spTgt spid="35"/>
                                        </p:tgtEl>
                                        <p:attrNameLst>
                                          <p:attrName>style.visibility</p:attrName>
                                        </p:attrNameLst>
                                      </p:cBhvr>
                                      <p:to>
                                        <p:strVal val="visible"/>
                                      </p:to>
                                    </p:set>
                                    <p:animEffect transition="in" filter="fade">
                                      <p:cBhvr>
                                        <p:cTn id="20" dur="500"/>
                                        <p:tgtEl>
                                          <p:spTgt spid="35"/>
                                        </p:tgtEl>
                                      </p:cBhvr>
                                    </p:animEffect>
                                  </p:childTnLst>
                                </p:cTn>
                              </p:par>
                              <p:par>
                                <p:cTn id="21" presetID="10" presetClass="entr" presetSubtype="0" fill="hold" nodeType="withEffect">
                                  <p:stCondLst>
                                    <p:cond delay="50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500"/>
                                        <p:tgtEl>
                                          <p:spTgt spid="15"/>
                                        </p:tgtEl>
                                      </p:cBhvr>
                                    </p:animEffect>
                                  </p:childTnLst>
                                </p:cTn>
                              </p:par>
                              <p:par>
                                <p:cTn id="24" presetID="10" presetClass="entr" presetSubtype="0" fill="hold" nodeType="withEffect">
                                  <p:stCondLst>
                                    <p:cond delay="500"/>
                                  </p:stCondLst>
                                  <p:childTnLst>
                                    <p:set>
                                      <p:cBhvr>
                                        <p:cTn id="25" dur="1" fill="hold">
                                          <p:stCondLst>
                                            <p:cond delay="0"/>
                                          </p:stCondLst>
                                        </p:cTn>
                                        <p:tgtEl>
                                          <p:spTgt spid="36"/>
                                        </p:tgtEl>
                                        <p:attrNameLst>
                                          <p:attrName>style.visibility</p:attrName>
                                        </p:attrNameLst>
                                      </p:cBhvr>
                                      <p:to>
                                        <p:strVal val="visible"/>
                                      </p:to>
                                    </p:set>
                                    <p:animEffect transition="in" filter="fade">
                                      <p:cBhvr>
                                        <p:cTn id="26" dur="500"/>
                                        <p:tgtEl>
                                          <p:spTgt spid="36"/>
                                        </p:tgtEl>
                                      </p:cBhvr>
                                    </p:animEffect>
                                  </p:childTnLst>
                                </p:cTn>
                              </p:par>
                              <p:par>
                                <p:cTn id="27" presetID="10" presetClass="entr" presetSubtype="0" fill="hold" nodeType="withEffect">
                                  <p:stCondLst>
                                    <p:cond delay="500"/>
                                  </p:stCondLst>
                                  <p:childTnLst>
                                    <p:set>
                                      <p:cBhvr>
                                        <p:cTn id="28" dur="1" fill="hold">
                                          <p:stCondLst>
                                            <p:cond delay="0"/>
                                          </p:stCondLst>
                                        </p:cTn>
                                        <p:tgtEl>
                                          <p:spTgt spid="24"/>
                                        </p:tgtEl>
                                        <p:attrNameLst>
                                          <p:attrName>style.visibility</p:attrName>
                                        </p:attrNameLst>
                                      </p:cBhvr>
                                      <p:to>
                                        <p:strVal val="visible"/>
                                      </p:to>
                                    </p:set>
                                    <p:animEffect transition="in" filter="fade">
                                      <p:cBhvr>
                                        <p:cTn id="29" dur="500"/>
                                        <p:tgtEl>
                                          <p:spTgt spid="24"/>
                                        </p:tgtEl>
                                      </p:cBhvr>
                                    </p:animEffect>
                                  </p:childTnLst>
                                </p:cTn>
                              </p:par>
                              <p:par>
                                <p:cTn id="30" presetID="10" presetClass="entr" presetSubtype="0" fill="hold" nodeType="withEffect">
                                  <p:stCondLst>
                                    <p:cond delay="500"/>
                                  </p:stCondLst>
                                  <p:childTnLst>
                                    <p:set>
                                      <p:cBhvr>
                                        <p:cTn id="31" dur="1" fill="hold">
                                          <p:stCondLst>
                                            <p:cond delay="0"/>
                                          </p:stCondLst>
                                        </p:cTn>
                                        <p:tgtEl>
                                          <p:spTgt spid="37"/>
                                        </p:tgtEl>
                                        <p:attrNameLst>
                                          <p:attrName>style.visibility</p:attrName>
                                        </p:attrNameLst>
                                      </p:cBhvr>
                                      <p:to>
                                        <p:strVal val="visible"/>
                                      </p:to>
                                    </p:set>
                                    <p:animEffect transition="in" filter="fade">
                                      <p:cBhvr>
                                        <p:cTn id="32" dur="500"/>
                                        <p:tgtEl>
                                          <p:spTgt spid="37"/>
                                        </p:tgtEl>
                                      </p:cBhvr>
                                    </p:animEffect>
                                  </p:childTnLst>
                                </p:cTn>
                              </p:par>
                              <p:par>
                                <p:cTn id="33" presetID="10" presetClass="entr" presetSubtype="0" fill="hold" nodeType="withEffect">
                                  <p:stCondLst>
                                    <p:cond delay="500"/>
                                  </p:stCondLst>
                                  <p:childTnLst>
                                    <p:set>
                                      <p:cBhvr>
                                        <p:cTn id="34" dur="1" fill="hold">
                                          <p:stCondLst>
                                            <p:cond delay="0"/>
                                          </p:stCondLst>
                                        </p:cTn>
                                        <p:tgtEl>
                                          <p:spTgt spid="27"/>
                                        </p:tgtEl>
                                        <p:attrNameLst>
                                          <p:attrName>style.visibility</p:attrName>
                                        </p:attrNameLst>
                                      </p:cBhvr>
                                      <p:to>
                                        <p:strVal val="visible"/>
                                      </p:to>
                                    </p:set>
                                    <p:animEffect transition="in" filter="fade">
                                      <p:cBhvr>
                                        <p:cTn id="35" dur="500"/>
                                        <p:tgtEl>
                                          <p:spTgt spid="27"/>
                                        </p:tgtEl>
                                      </p:cBhvr>
                                    </p:animEffect>
                                  </p:childTnLst>
                                </p:cTn>
                              </p:par>
                              <p:par>
                                <p:cTn id="36" presetID="10" presetClass="entr" presetSubtype="0" fill="hold" nodeType="withEffect">
                                  <p:stCondLst>
                                    <p:cond delay="500"/>
                                  </p:stCondLst>
                                  <p:childTnLst>
                                    <p:set>
                                      <p:cBhvr>
                                        <p:cTn id="37" dur="1" fill="hold">
                                          <p:stCondLst>
                                            <p:cond delay="0"/>
                                          </p:stCondLst>
                                        </p:cTn>
                                        <p:tgtEl>
                                          <p:spTgt spid="26"/>
                                        </p:tgtEl>
                                        <p:attrNameLst>
                                          <p:attrName>style.visibility</p:attrName>
                                        </p:attrNameLst>
                                      </p:cBhvr>
                                      <p:to>
                                        <p:strVal val="visible"/>
                                      </p:to>
                                    </p:set>
                                    <p:animEffect transition="in" filter="fade">
                                      <p:cBhvr>
                                        <p:cTn id="38" dur="500"/>
                                        <p:tgtEl>
                                          <p:spTgt spid="26"/>
                                        </p:tgtEl>
                                      </p:cBhvr>
                                    </p:animEffect>
                                  </p:childTnLst>
                                </p:cTn>
                              </p:par>
                              <p:par>
                                <p:cTn id="39" presetID="10" presetClass="entr" presetSubtype="0" fill="hold" nodeType="withEffect">
                                  <p:stCondLst>
                                    <p:cond delay="500"/>
                                  </p:stCondLst>
                                  <p:childTnLst>
                                    <p:set>
                                      <p:cBhvr>
                                        <p:cTn id="40" dur="1" fill="hold">
                                          <p:stCondLst>
                                            <p:cond delay="0"/>
                                          </p:stCondLst>
                                        </p:cTn>
                                        <p:tgtEl>
                                          <p:spTgt spid="38"/>
                                        </p:tgtEl>
                                        <p:attrNameLst>
                                          <p:attrName>style.visibility</p:attrName>
                                        </p:attrNameLst>
                                      </p:cBhvr>
                                      <p:to>
                                        <p:strVal val="visible"/>
                                      </p:to>
                                    </p:set>
                                    <p:animEffect transition="in" filter="fade">
                                      <p:cBhvr>
                                        <p:cTn id="41"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C2AC2C1-7743-C44B-A46E-01C1B8679308}"/>
              </a:ext>
            </a:extLst>
          </p:cNvPr>
          <p:cNvSpPr>
            <a:spLocks noGrp="1"/>
          </p:cNvSpPr>
          <p:nvPr>
            <p:ph type="body" sz="quarter" idx="10"/>
          </p:nvPr>
        </p:nvSpPr>
        <p:spPr>
          <a:xfrm>
            <a:off x="274638" y="1212850"/>
            <a:ext cx="11887200" cy="3360920"/>
          </a:xfrm>
        </p:spPr>
        <p:txBody>
          <a:bodyPr/>
          <a:lstStyle/>
          <a:p>
            <a:pPr>
              <a:buFont typeface="Wingdings" panose="05000000000000000000" pitchFamily="2" charset="2"/>
              <a:buChar char="§"/>
            </a:pPr>
            <a:r>
              <a:rPr lang="en-US" dirty="0">
                <a:latin typeface="Calibri (Body)"/>
              </a:rPr>
              <a:t>Cross platform JavaScript runtime</a:t>
            </a:r>
          </a:p>
          <a:p>
            <a:pPr lvl="1">
              <a:buFont typeface="Wingdings" panose="05000000000000000000" pitchFamily="2" charset="2"/>
              <a:buChar char="ü"/>
            </a:pPr>
            <a:r>
              <a:rPr lang="en-US" dirty="0">
                <a:latin typeface="Calibri (Body)"/>
              </a:rPr>
              <a:t>Similar to .NET Framework is a runtime for C# based projects</a:t>
            </a:r>
          </a:p>
          <a:p>
            <a:pPr lvl="1">
              <a:buFont typeface="Wingdings" panose="05000000000000000000" pitchFamily="2" charset="2"/>
              <a:buChar char="ü"/>
            </a:pPr>
            <a:r>
              <a:rPr lang="en-US" dirty="0">
                <a:latin typeface="Calibri (Body)"/>
              </a:rPr>
              <a:t>Used to execute JavaScript on the desktop / server / devices</a:t>
            </a:r>
          </a:p>
          <a:p>
            <a:pPr lvl="1">
              <a:buFont typeface="Wingdings" panose="05000000000000000000" pitchFamily="2" charset="2"/>
              <a:buChar char="ü"/>
            </a:pPr>
            <a:r>
              <a:rPr lang="en-US" dirty="0">
                <a:latin typeface="Calibri (Body)"/>
              </a:rPr>
              <a:t>API wrapper to Chromes V8 JavaScript engine</a:t>
            </a:r>
          </a:p>
          <a:p>
            <a:pPr>
              <a:buFont typeface="Wingdings" panose="05000000000000000000" pitchFamily="2" charset="2"/>
              <a:buChar char="§"/>
            </a:pPr>
            <a:endParaRPr lang="en-US" dirty="0">
              <a:latin typeface="Calibri (Body)"/>
            </a:endParaRPr>
          </a:p>
          <a:p>
            <a:pPr>
              <a:buFont typeface="Wingdings" panose="05000000000000000000" pitchFamily="2" charset="2"/>
              <a:buChar char="§"/>
            </a:pPr>
            <a:r>
              <a:rPr lang="en-US" dirty="0">
                <a:latin typeface="Calibri (Body)"/>
              </a:rPr>
              <a:t>SPFx’s open-source tooling is built on Node.js</a:t>
            </a:r>
          </a:p>
          <a:p>
            <a:pPr>
              <a:buFont typeface="Wingdings" panose="05000000000000000000" pitchFamily="2" charset="2"/>
              <a:buChar char="§"/>
            </a:pPr>
            <a:endParaRPr lang="en-US" dirty="0">
              <a:latin typeface="Calibri (Body)"/>
            </a:endParaRPr>
          </a:p>
          <a:p>
            <a:pPr>
              <a:buFont typeface="Wingdings" panose="05000000000000000000" pitchFamily="2" charset="2"/>
              <a:buChar char="§"/>
            </a:pPr>
            <a:r>
              <a:rPr lang="en-US" dirty="0">
                <a:latin typeface="Calibri (Body)"/>
              </a:rPr>
              <a:t>SPFx supports Node.js v10.*</a:t>
            </a:r>
          </a:p>
          <a:p>
            <a:pPr lvl="1">
              <a:buFont typeface="Wingdings" panose="05000000000000000000" pitchFamily="2" charset="2"/>
              <a:buChar char="ü"/>
            </a:pPr>
            <a:r>
              <a:rPr lang="en-US" dirty="0">
                <a:latin typeface="Calibri (Body)"/>
              </a:rPr>
              <a:t>LTS: Long term support</a:t>
            </a:r>
          </a:p>
        </p:txBody>
      </p:sp>
      <p:sp>
        <p:nvSpPr>
          <p:cNvPr id="3" name="Title 2">
            <a:extLst>
              <a:ext uri="{FF2B5EF4-FFF2-40B4-BE49-F238E27FC236}">
                <a16:creationId xmlns:a16="http://schemas.microsoft.com/office/drawing/2014/main" id="{1FB8A5DC-BC39-244C-9FCB-F55947AF85BF}"/>
              </a:ext>
            </a:extLst>
          </p:cNvPr>
          <p:cNvSpPr>
            <a:spLocks noGrp="1"/>
          </p:cNvSpPr>
          <p:nvPr>
            <p:ph type="title"/>
          </p:nvPr>
        </p:nvSpPr>
        <p:spPr>
          <a:xfrm>
            <a:off x="464400" y="633600"/>
            <a:ext cx="11574000" cy="443198"/>
          </a:xfrm>
        </p:spPr>
        <p:txBody>
          <a:bodyPr/>
          <a:lstStyle/>
          <a:p>
            <a:r>
              <a:rPr lang="en-US" sz="3200" dirty="0">
                <a:latin typeface="Calibri" panose="020F0502020204030204" pitchFamily="34" charset="0"/>
                <a:cs typeface="Calibri" panose="020F0502020204030204" pitchFamily="34" charset="0"/>
              </a:rPr>
              <a:t>Node.js - Runtime</a:t>
            </a:r>
          </a:p>
        </p:txBody>
      </p:sp>
      <p:pic>
        <p:nvPicPr>
          <p:cNvPr id="4" name="Picture 3">
            <a:extLst>
              <a:ext uri="{FF2B5EF4-FFF2-40B4-BE49-F238E27FC236}">
                <a16:creationId xmlns:a16="http://schemas.microsoft.com/office/drawing/2014/main" id="{EC484D50-6B5A-0E40-A16A-DF5E8AA9BC5D}"/>
              </a:ext>
            </a:extLst>
          </p:cNvPr>
          <p:cNvPicPr>
            <a:picLocks noChangeAspect="1"/>
          </p:cNvPicPr>
          <p:nvPr/>
        </p:nvPicPr>
        <p:blipFill>
          <a:blip r:embed="rId2"/>
          <a:stretch>
            <a:fillRect/>
          </a:stretch>
        </p:blipFill>
        <p:spPr>
          <a:xfrm>
            <a:off x="9851573" y="4685904"/>
            <a:ext cx="2310265" cy="1415241"/>
          </a:xfrm>
          <a:prstGeom prst="rect">
            <a:avLst/>
          </a:prstGeom>
        </p:spPr>
      </p:pic>
      <p:sp>
        <p:nvSpPr>
          <p:cNvPr id="5" name="Rectangle 4">
            <a:extLst>
              <a:ext uri="{FF2B5EF4-FFF2-40B4-BE49-F238E27FC236}">
                <a16:creationId xmlns:a16="http://schemas.microsoft.com/office/drawing/2014/main" id="{6C1E6618-CF81-9141-BA69-DB1DCF116137}"/>
              </a:ext>
            </a:extLst>
          </p:cNvPr>
          <p:cNvSpPr/>
          <p:nvPr/>
        </p:nvSpPr>
        <p:spPr>
          <a:xfrm>
            <a:off x="9956578" y="6312894"/>
            <a:ext cx="2100254" cy="369332"/>
          </a:xfrm>
          <a:prstGeom prst="rect">
            <a:avLst/>
          </a:prstGeom>
        </p:spPr>
        <p:txBody>
          <a:bodyPr wrap="none">
            <a:spAutoFit/>
          </a:bodyPr>
          <a:lstStyle/>
          <a:p>
            <a:pPr algn="ctr"/>
            <a:r>
              <a:rPr lang="fi-FI" dirty="0">
                <a:hlinkClick r:id="rId3"/>
              </a:rPr>
              <a:t>https://nodejs.org/</a:t>
            </a:r>
            <a:endParaRPr lang="fi-FI" dirty="0"/>
          </a:p>
        </p:txBody>
      </p:sp>
      <p:pic>
        <p:nvPicPr>
          <p:cNvPr id="6" name="Picture 5">
            <a:extLst>
              <a:ext uri="{FF2B5EF4-FFF2-40B4-BE49-F238E27FC236}">
                <a16:creationId xmlns:a16="http://schemas.microsoft.com/office/drawing/2014/main" id="{2CFD3035-DE67-48A0-984C-0CEB2A9A966E}"/>
              </a:ext>
            </a:extLst>
          </p:cNvPr>
          <p:cNvPicPr>
            <a:picLocks noChangeAspect="1"/>
          </p:cNvPicPr>
          <p:nvPr/>
        </p:nvPicPr>
        <p:blipFill>
          <a:blip r:embed="rId4"/>
          <a:stretch>
            <a:fillRect/>
          </a:stretch>
        </p:blipFill>
        <p:spPr>
          <a:xfrm>
            <a:off x="464400" y="4805362"/>
            <a:ext cx="8705850" cy="1952625"/>
          </a:xfrm>
          <a:prstGeom prst="rect">
            <a:avLst/>
          </a:prstGeom>
        </p:spPr>
      </p:pic>
    </p:spTree>
    <p:extLst>
      <p:ext uri="{BB962C8B-B14F-4D97-AF65-F5344CB8AC3E}">
        <p14:creationId xmlns:p14="http://schemas.microsoft.com/office/powerpoint/2010/main" val="2462189093"/>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C6204A8D-57A9-EA4F-A26E-B5BB969BD16F}"/>
              </a:ext>
            </a:extLst>
          </p:cNvPr>
          <p:cNvSpPr>
            <a:spLocks noGrp="1"/>
          </p:cNvSpPr>
          <p:nvPr>
            <p:ph type="body" sz="quarter" idx="10"/>
          </p:nvPr>
        </p:nvSpPr>
        <p:spPr>
          <a:xfrm>
            <a:off x="274638" y="1212850"/>
            <a:ext cx="11887200" cy="2649956"/>
          </a:xfrm>
        </p:spPr>
        <p:txBody>
          <a:bodyPr/>
          <a:lstStyle/>
          <a:p>
            <a:pPr>
              <a:buFont typeface="Wingdings" panose="05000000000000000000" pitchFamily="2" charset="2"/>
              <a:buChar char="§"/>
            </a:pPr>
            <a:r>
              <a:rPr lang="en-US" dirty="0">
                <a:latin typeface="Calibri (Body)"/>
              </a:rPr>
              <a:t>NPM is a package manager for Node.js based projects</a:t>
            </a:r>
          </a:p>
          <a:p>
            <a:pPr lvl="1">
              <a:buFont typeface="Wingdings" panose="05000000000000000000" pitchFamily="2" charset="2"/>
              <a:buChar char="ü"/>
            </a:pPr>
            <a:r>
              <a:rPr lang="en-US" dirty="0">
                <a:latin typeface="Calibri (Body)"/>
              </a:rPr>
              <a:t>Similar to NuGet that is the .NET Framework package manager</a:t>
            </a:r>
          </a:p>
          <a:p>
            <a:pPr>
              <a:buFont typeface="Wingdings" panose="05000000000000000000" pitchFamily="2" charset="2"/>
              <a:buChar char="§"/>
            </a:pPr>
            <a:endParaRPr lang="en-US" dirty="0">
              <a:latin typeface="Calibri (Body)"/>
            </a:endParaRPr>
          </a:p>
          <a:p>
            <a:pPr>
              <a:buFont typeface="Wingdings" panose="05000000000000000000" pitchFamily="2" charset="2"/>
              <a:buChar char="§"/>
            </a:pPr>
            <a:r>
              <a:rPr lang="en-US" dirty="0">
                <a:latin typeface="Calibri (Body)"/>
              </a:rPr>
              <a:t>Client tool used to acquire packages from the NPM registry: </a:t>
            </a:r>
            <a:r>
              <a:rPr lang="en-US" dirty="0">
                <a:latin typeface="Calibri (Body)"/>
                <a:hlinkClick r:id="rId2"/>
              </a:rPr>
              <a:t>https://www.npmjs.com</a:t>
            </a:r>
            <a:r>
              <a:rPr lang="en-US" dirty="0">
                <a:latin typeface="Calibri (Body)"/>
              </a:rPr>
              <a:t> </a:t>
            </a:r>
          </a:p>
          <a:p>
            <a:pPr lvl="1">
              <a:buFont typeface="Wingdings" panose="05000000000000000000" pitchFamily="2" charset="2"/>
              <a:buChar char="ü"/>
            </a:pPr>
            <a:r>
              <a:rPr lang="en-US" dirty="0">
                <a:latin typeface="Calibri (Body)"/>
              </a:rPr>
              <a:t>Similar to NuGet that’s the client tool for the NuGet registry: </a:t>
            </a:r>
            <a:r>
              <a:rPr lang="en-US" dirty="0">
                <a:latin typeface="Calibri (Body)"/>
                <a:hlinkClick r:id="rId3"/>
              </a:rPr>
              <a:t>https://www.nuget.org</a:t>
            </a:r>
            <a:r>
              <a:rPr lang="en-US" dirty="0">
                <a:latin typeface="Calibri (Body)"/>
              </a:rPr>
              <a:t> </a:t>
            </a:r>
          </a:p>
          <a:p>
            <a:pPr lvl="1">
              <a:buFont typeface="Wingdings" panose="05000000000000000000" pitchFamily="2" charset="2"/>
              <a:buChar char="§"/>
            </a:pPr>
            <a:endParaRPr lang="en-US" dirty="0">
              <a:latin typeface="Calibri (Body)"/>
            </a:endParaRPr>
          </a:p>
          <a:p>
            <a:pPr>
              <a:buFont typeface="Wingdings" panose="05000000000000000000" pitchFamily="2" charset="2"/>
              <a:buChar char="§"/>
            </a:pPr>
            <a:r>
              <a:rPr lang="en-US" dirty="0">
                <a:latin typeface="Calibri (Body)"/>
              </a:rPr>
              <a:t>Included with the default Node.js install</a:t>
            </a:r>
          </a:p>
        </p:txBody>
      </p:sp>
      <p:sp>
        <p:nvSpPr>
          <p:cNvPr id="2" name="Title 1"/>
          <p:cNvSpPr>
            <a:spLocks noGrp="1"/>
          </p:cNvSpPr>
          <p:nvPr>
            <p:ph type="title"/>
          </p:nvPr>
        </p:nvSpPr>
        <p:spPr>
          <a:xfrm>
            <a:off x="587838" y="198726"/>
            <a:ext cx="11574000" cy="443198"/>
          </a:xfrm>
        </p:spPr>
        <p:txBody>
          <a:bodyPr/>
          <a:lstStyle/>
          <a:p>
            <a:r>
              <a:rPr lang="en-US" sz="3200" dirty="0">
                <a:latin typeface="Calibri" panose="020F0502020204030204" pitchFamily="34" charset="0"/>
                <a:cs typeface="Calibri" panose="020F0502020204030204" pitchFamily="34" charset="0"/>
              </a:rPr>
              <a:t>NPM – Node Package Manager</a:t>
            </a:r>
            <a:endParaRPr lang="fi-FI" sz="3200" dirty="0">
              <a:latin typeface="Calibri" panose="020F0502020204030204" pitchFamily="34" charset="0"/>
              <a:cs typeface="Calibri" panose="020F0502020204030204" pitchFamily="34" charset="0"/>
            </a:endParaRPr>
          </a:p>
        </p:txBody>
      </p:sp>
      <p:pic>
        <p:nvPicPr>
          <p:cNvPr id="4" name="Picture 4" descr="https://upload.wikimedia.org/wikipedia/commons/thumb/d/db/Npm-logo.svg/320px-Npm-logo.svg.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82629" y="5447856"/>
            <a:ext cx="2132387" cy="826301"/>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9612687" y="6333717"/>
            <a:ext cx="2672270" cy="369332"/>
          </a:xfrm>
          <a:prstGeom prst="rect">
            <a:avLst/>
          </a:prstGeom>
        </p:spPr>
        <p:txBody>
          <a:bodyPr wrap="none">
            <a:spAutoFit/>
          </a:bodyPr>
          <a:lstStyle/>
          <a:p>
            <a:pPr algn="ctr"/>
            <a:r>
              <a:rPr lang="fi-FI" dirty="0">
                <a:hlinkClick r:id="rId2"/>
              </a:rPr>
              <a:t>https://www.npmjs.com</a:t>
            </a:r>
            <a:r>
              <a:rPr lang="fi-FI" dirty="0"/>
              <a:t> </a:t>
            </a:r>
          </a:p>
        </p:txBody>
      </p:sp>
    </p:spTree>
    <p:extLst>
      <p:ext uri="{BB962C8B-B14F-4D97-AF65-F5344CB8AC3E}">
        <p14:creationId xmlns:p14="http://schemas.microsoft.com/office/powerpoint/2010/main" val="2205291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62170ACF-777C-B342-A28C-86C86793F29C}"/>
              </a:ext>
            </a:extLst>
          </p:cNvPr>
          <p:cNvSpPr>
            <a:spLocks noGrp="1"/>
          </p:cNvSpPr>
          <p:nvPr>
            <p:ph type="body" sz="quarter" idx="10"/>
          </p:nvPr>
        </p:nvSpPr>
        <p:spPr>
          <a:xfrm>
            <a:off x="587838" y="1451429"/>
            <a:ext cx="11574000" cy="4125425"/>
          </a:xfrm>
        </p:spPr>
        <p:txBody>
          <a:bodyPr/>
          <a:lstStyle/>
          <a:p>
            <a:pPr>
              <a:lnSpc>
                <a:spcPct val="140000"/>
              </a:lnSpc>
              <a:buFont typeface="Wingdings" panose="05000000000000000000" pitchFamily="2" charset="2"/>
              <a:buChar char="ü"/>
            </a:pPr>
            <a:r>
              <a:rPr lang="en-US" dirty="0">
                <a:latin typeface="Calibri (Body)"/>
              </a:rPr>
              <a:t>Scaffolding engine that executes generators</a:t>
            </a:r>
          </a:p>
          <a:p>
            <a:pPr>
              <a:lnSpc>
                <a:spcPct val="140000"/>
              </a:lnSpc>
              <a:buFont typeface="Wingdings" panose="05000000000000000000" pitchFamily="2" charset="2"/>
              <a:buChar char="ü"/>
            </a:pPr>
            <a:r>
              <a:rPr lang="en-US" dirty="0">
                <a:latin typeface="Calibri (Body)"/>
              </a:rPr>
              <a:t>Generators prompt user with questions</a:t>
            </a:r>
          </a:p>
          <a:p>
            <a:pPr>
              <a:lnSpc>
                <a:spcPct val="140000"/>
              </a:lnSpc>
              <a:buFont typeface="Wingdings" panose="05000000000000000000" pitchFamily="2" charset="2"/>
              <a:buChar char="ü"/>
            </a:pPr>
            <a:r>
              <a:rPr lang="en-US" dirty="0">
                <a:latin typeface="Calibri (Body)"/>
              </a:rPr>
              <a:t>Generates project scaffolding (folders &amp; files) </a:t>
            </a:r>
            <a:br>
              <a:rPr lang="en-US" dirty="0">
                <a:latin typeface="Calibri (Body)"/>
              </a:rPr>
            </a:br>
            <a:r>
              <a:rPr lang="en-US" dirty="0">
                <a:latin typeface="Calibri (Body)"/>
              </a:rPr>
              <a:t>for projects</a:t>
            </a:r>
          </a:p>
          <a:p>
            <a:pPr>
              <a:lnSpc>
                <a:spcPct val="140000"/>
              </a:lnSpc>
              <a:buFont typeface="Wingdings" panose="05000000000000000000" pitchFamily="2" charset="2"/>
              <a:buChar char="ü"/>
            </a:pPr>
            <a:r>
              <a:rPr lang="en-US" dirty="0">
                <a:latin typeface="Calibri (Body)"/>
              </a:rPr>
              <a:t>Microsoft provides SharePoint Framework generator</a:t>
            </a:r>
          </a:p>
          <a:p>
            <a:pPr>
              <a:lnSpc>
                <a:spcPct val="140000"/>
              </a:lnSpc>
              <a:buFont typeface="Wingdings" panose="05000000000000000000" pitchFamily="2" charset="2"/>
              <a:buChar char="ü"/>
            </a:pPr>
            <a:r>
              <a:rPr lang="en-US" dirty="0">
                <a:latin typeface="Calibri (Body)"/>
              </a:rPr>
              <a:t>Installed on your dev environment with NPM</a:t>
            </a:r>
            <a:endParaRPr lang="fi-FI" dirty="0">
              <a:latin typeface="Calibri (Body)"/>
            </a:endParaRPr>
          </a:p>
          <a:p>
            <a:pPr>
              <a:lnSpc>
                <a:spcPct val="140000"/>
              </a:lnSpc>
              <a:buFont typeface="Wingdings" panose="05000000000000000000" pitchFamily="2" charset="2"/>
              <a:buChar char="ü"/>
            </a:pPr>
            <a:endParaRPr lang="en-US" dirty="0">
              <a:latin typeface="Calibri (Body)"/>
            </a:endParaRPr>
          </a:p>
        </p:txBody>
      </p:sp>
      <p:sp>
        <p:nvSpPr>
          <p:cNvPr id="2" name="Title 1"/>
          <p:cNvSpPr>
            <a:spLocks noGrp="1"/>
          </p:cNvSpPr>
          <p:nvPr>
            <p:ph type="title"/>
          </p:nvPr>
        </p:nvSpPr>
        <p:spPr>
          <a:xfrm>
            <a:off x="464400" y="633600"/>
            <a:ext cx="11574000" cy="443198"/>
          </a:xfrm>
        </p:spPr>
        <p:txBody>
          <a:bodyPr/>
          <a:lstStyle/>
          <a:p>
            <a:r>
              <a:rPr lang="en-US" sz="3200" dirty="0">
                <a:latin typeface="Calibri" panose="020F0502020204030204" pitchFamily="34" charset="0"/>
                <a:cs typeface="Calibri" panose="020F0502020204030204" pitchFamily="34" charset="0"/>
              </a:rPr>
              <a:t>Yeoman – Project Scaffolding Generator</a:t>
            </a:r>
            <a:endParaRPr lang="fi-FI" sz="3200" dirty="0">
              <a:latin typeface="Calibri" panose="020F0502020204030204" pitchFamily="34" charset="0"/>
              <a:cs typeface="Calibri" panose="020F0502020204030204" pitchFamily="34"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09756" y="4357492"/>
            <a:ext cx="2362633" cy="2046773"/>
          </a:xfrm>
          <a:prstGeom prst="rect">
            <a:avLst/>
          </a:prstGeom>
        </p:spPr>
      </p:pic>
      <p:sp>
        <p:nvSpPr>
          <p:cNvPr id="8" name="Text Placeholder 4"/>
          <p:cNvSpPr txBox="1">
            <a:spLocks/>
          </p:cNvSpPr>
          <p:nvPr/>
        </p:nvSpPr>
        <p:spPr>
          <a:xfrm>
            <a:off x="274638" y="2781838"/>
            <a:ext cx="11887200" cy="2523768"/>
          </a:xfrm>
          <a:prstGeom prst="rect">
            <a:avLst/>
          </a:prstGeom>
        </p:spPr>
        <p:txBody>
          <a:bodyPr vert="horz" lIns="91440" tIns="45720" rIns="182880" bIns="45720" rtlCol="0" anchor="t"/>
          <a:lstStyle>
            <a:defPPr>
              <a:defRPr lang="en-US"/>
            </a:defPPr>
            <a:lvl1pPr marL="0" algn="r" defTabSz="932742" rtl="0" eaLnBrk="1" latinLnBrk="0" hangingPunct="1">
              <a:defRPr sz="1200" kern="1200">
                <a:solidFill>
                  <a:schemeClr val="tx1">
                    <a:tint val="75000"/>
                  </a:schemeClr>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342900" indent="-342900" algn="l">
              <a:lnSpc>
                <a:spcPct val="90000"/>
              </a:lnSpc>
              <a:spcBef>
                <a:spcPct val="20000"/>
              </a:spcBef>
              <a:buSzPct val="90000"/>
              <a:buFont typeface="Arial" pitchFamily="34" charset="0"/>
              <a:buChar char="•"/>
            </a:pPr>
            <a:endParaRPr lang="fi-FI" sz="4000" dirty="0">
              <a:gradFill>
                <a:gsLst>
                  <a:gs pos="92515">
                    <a:srgbClr val="262626"/>
                  </a:gs>
                  <a:gs pos="75000">
                    <a:srgbClr val="262626"/>
                  </a:gs>
                </a:gsLst>
                <a:lin ang="5400000" scaled="0"/>
              </a:gradFill>
              <a:latin typeface="+mj-lt"/>
            </a:endParaRPr>
          </a:p>
        </p:txBody>
      </p:sp>
      <p:sp>
        <p:nvSpPr>
          <p:cNvPr id="7" name="Rectangle 6"/>
          <p:cNvSpPr/>
          <p:nvPr/>
        </p:nvSpPr>
        <p:spPr>
          <a:xfrm>
            <a:off x="9920544" y="6365446"/>
            <a:ext cx="1951625" cy="369332"/>
          </a:xfrm>
          <a:prstGeom prst="rect">
            <a:avLst/>
          </a:prstGeom>
        </p:spPr>
        <p:txBody>
          <a:bodyPr wrap="none">
            <a:spAutoFit/>
          </a:bodyPr>
          <a:lstStyle/>
          <a:p>
            <a:pPr algn="ctr"/>
            <a:r>
              <a:rPr lang="fi-FI" dirty="0">
                <a:hlinkClick r:id="rId4"/>
              </a:rPr>
              <a:t>http://yeoman.io</a:t>
            </a:r>
            <a:r>
              <a:rPr lang="fi-FI" dirty="0"/>
              <a:t> </a:t>
            </a:r>
          </a:p>
        </p:txBody>
      </p:sp>
      <p:sp>
        <p:nvSpPr>
          <p:cNvPr id="15" name="Rectangle 2">
            <a:extLst>
              <a:ext uri="{FF2B5EF4-FFF2-40B4-BE49-F238E27FC236}">
                <a16:creationId xmlns:a16="http://schemas.microsoft.com/office/drawing/2014/main" id="{F34728EF-F7FD-8C47-8FF6-E84F085F43CC}"/>
              </a:ext>
            </a:extLst>
          </p:cNvPr>
          <p:cNvSpPr>
            <a:spLocks noChangeArrowheads="1"/>
          </p:cNvSpPr>
          <p:nvPr/>
        </p:nvSpPr>
        <p:spPr bwMode="auto">
          <a:xfrm>
            <a:off x="464400" y="5234092"/>
            <a:ext cx="8749906" cy="956773"/>
          </a:xfrm>
          <a:prstGeom prst="rect">
            <a:avLst/>
          </a:prstGeom>
          <a:solidFill>
            <a:schemeClr val="tx2"/>
          </a:solidFill>
          <a:ln>
            <a:noFill/>
          </a:ln>
          <a:effectLst/>
        </p:spPr>
        <p:txBody>
          <a:bodyPr vert="horz" wrap="square" lIns="180000" tIns="108000" rIns="180000" bIns="108000" numCol="1" anchor="ctr" anchorCtr="0" compatLnSpc="1">
            <a:prstTxWarp prst="textNoShape">
              <a:avLst/>
            </a:prstTxWarp>
            <a:spAutoFit/>
          </a:bodyPr>
          <a:lstStyle/>
          <a:p>
            <a:pPr defTabSz="914400" eaLnBrk="0" fontAlgn="base" hangingPunct="0">
              <a:spcBef>
                <a:spcPct val="0"/>
              </a:spcBef>
              <a:spcAft>
                <a:spcPct val="0"/>
              </a:spcAft>
            </a:pPr>
            <a:r>
              <a:rPr lang="sv-SE" altLang="en-US" sz="2400" dirty="0">
                <a:solidFill>
                  <a:schemeClr val="bg1"/>
                </a:solidFill>
                <a:latin typeface="Consolas" panose="020B0609020204030204" pitchFamily="49" charset="0"/>
                <a:cs typeface="Times New Roman" panose="02020603050405020304" pitchFamily="18" charset="0"/>
              </a:rPr>
              <a:t>npm install -g </a:t>
            </a:r>
            <a:r>
              <a:rPr lang="sv-SE" altLang="en-US" sz="2400" dirty="0" err="1">
                <a:solidFill>
                  <a:schemeClr val="bg1"/>
                </a:solidFill>
                <a:latin typeface="Consolas" panose="020B0609020204030204" pitchFamily="49" charset="0"/>
                <a:cs typeface="Times New Roman" panose="02020603050405020304" pitchFamily="18" charset="0"/>
              </a:rPr>
              <a:t>yo</a:t>
            </a:r>
            <a:endParaRPr lang="sv-SE" altLang="en-US" sz="2400" u="sng" dirty="0">
              <a:solidFill>
                <a:schemeClr val="bg1"/>
              </a:solidFill>
              <a:latin typeface="Consolas" panose="020B0609020204030204" pitchFamily="49" charset="0"/>
              <a:cs typeface="Times New Roman" panose="02020603050405020304" pitchFamily="18" charset="0"/>
            </a:endParaRPr>
          </a:p>
          <a:p>
            <a:pPr defTabSz="914400" eaLnBrk="0" fontAlgn="base" hangingPunct="0">
              <a:spcBef>
                <a:spcPct val="0"/>
              </a:spcBef>
              <a:spcAft>
                <a:spcPct val="0"/>
              </a:spcAft>
            </a:pPr>
            <a:r>
              <a:rPr lang="sv-SE" altLang="en-US" sz="2400" u="sng" dirty="0" err="1">
                <a:solidFill>
                  <a:schemeClr val="bg1"/>
                </a:solidFill>
                <a:latin typeface="Consolas" panose="020B0609020204030204" pitchFamily="49" charset="0"/>
                <a:cs typeface="Times New Roman" panose="02020603050405020304" pitchFamily="18" charset="0"/>
              </a:rPr>
              <a:t>npm</a:t>
            </a:r>
            <a:r>
              <a:rPr lang="sv-SE" altLang="en-US" sz="2400" u="sng" dirty="0">
                <a:solidFill>
                  <a:schemeClr val="bg1"/>
                </a:solidFill>
                <a:latin typeface="Consolas" panose="020B0609020204030204" pitchFamily="49" charset="0"/>
                <a:cs typeface="Times New Roman" panose="02020603050405020304" pitchFamily="18" charset="0"/>
              </a:rPr>
              <a:t> </a:t>
            </a:r>
            <a:r>
              <a:rPr lang="sv-SE" altLang="en-US" sz="2400" u="sng" dirty="0" err="1">
                <a:solidFill>
                  <a:schemeClr val="bg1"/>
                </a:solidFill>
                <a:latin typeface="Consolas" panose="020B0609020204030204" pitchFamily="49" charset="0"/>
                <a:cs typeface="Times New Roman" panose="02020603050405020304" pitchFamily="18" charset="0"/>
              </a:rPr>
              <a:t>install</a:t>
            </a:r>
            <a:r>
              <a:rPr lang="sv-SE" altLang="en-US" sz="2400" u="sng" dirty="0">
                <a:solidFill>
                  <a:schemeClr val="bg1"/>
                </a:solidFill>
                <a:latin typeface="Consolas" panose="020B0609020204030204" pitchFamily="49" charset="0"/>
                <a:cs typeface="Times New Roman" panose="02020603050405020304" pitchFamily="18" charset="0"/>
              </a:rPr>
              <a:t> -g @</a:t>
            </a:r>
            <a:r>
              <a:rPr lang="sv-SE" altLang="en-US" sz="2400" u="sng" dirty="0" err="1">
                <a:solidFill>
                  <a:schemeClr val="bg1"/>
                </a:solidFill>
                <a:latin typeface="Consolas" panose="020B0609020204030204" pitchFamily="49" charset="0"/>
                <a:cs typeface="Times New Roman" panose="02020603050405020304" pitchFamily="18" charset="0"/>
              </a:rPr>
              <a:t>microsoft</a:t>
            </a:r>
            <a:r>
              <a:rPr lang="sv-SE" altLang="en-US" sz="2400" u="sng" dirty="0">
                <a:solidFill>
                  <a:schemeClr val="bg1"/>
                </a:solidFill>
                <a:latin typeface="Consolas" panose="020B0609020204030204" pitchFamily="49" charset="0"/>
                <a:cs typeface="Times New Roman" panose="02020603050405020304" pitchFamily="18" charset="0"/>
              </a:rPr>
              <a:t>/gene</a:t>
            </a:r>
            <a:r>
              <a:rPr lang="sv-SE" altLang="en-US" sz="2400" dirty="0">
                <a:solidFill>
                  <a:schemeClr val="bg1"/>
                </a:solidFill>
                <a:latin typeface="Consolas" panose="020B0609020204030204" pitchFamily="49" charset="0"/>
                <a:cs typeface="Times New Roman" panose="02020603050405020304" pitchFamily="18" charset="0"/>
              </a:rPr>
              <a:t>rator-</a:t>
            </a:r>
            <a:r>
              <a:rPr lang="sv-SE" altLang="en-US" sz="2400" dirty="0" err="1">
                <a:solidFill>
                  <a:schemeClr val="bg1"/>
                </a:solidFill>
                <a:latin typeface="Consolas" panose="020B0609020204030204" pitchFamily="49" charset="0"/>
                <a:cs typeface="Times New Roman" panose="02020603050405020304" pitchFamily="18" charset="0"/>
              </a:rPr>
              <a:t>sharepoint</a:t>
            </a:r>
            <a:endParaRPr lang="sv-SE" altLang="en-US" sz="2400" dirty="0">
              <a:solidFill>
                <a:schemeClr val="bg1"/>
              </a:solidFill>
              <a:latin typeface="Consolas" panose="020B0609020204030204" pitchFamily="49" charset="0"/>
              <a:cs typeface="Times New Roman" panose="02020603050405020304" pitchFamily="18" charset="0"/>
            </a:endParaRPr>
          </a:p>
        </p:txBody>
      </p:sp>
    </p:spTree>
    <p:extLst>
      <p:ext uri="{BB962C8B-B14F-4D97-AF65-F5344CB8AC3E}">
        <p14:creationId xmlns:p14="http://schemas.microsoft.com/office/powerpoint/2010/main" val="14015164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25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5381386-5852-4946-B49E-C43E71BE2505}"/>
              </a:ext>
            </a:extLst>
          </p:cNvPr>
          <p:cNvSpPr>
            <a:spLocks noGrp="1"/>
          </p:cNvSpPr>
          <p:nvPr>
            <p:ph type="body" sz="quarter" idx="10"/>
          </p:nvPr>
        </p:nvSpPr>
        <p:spPr>
          <a:xfrm>
            <a:off x="274638" y="1212850"/>
            <a:ext cx="11887200" cy="4420890"/>
          </a:xfrm>
        </p:spPr>
        <p:txBody>
          <a:bodyPr/>
          <a:lstStyle/>
          <a:p>
            <a:pPr>
              <a:lnSpc>
                <a:spcPct val="140000"/>
              </a:lnSpc>
              <a:buFont typeface="Wingdings" panose="05000000000000000000" pitchFamily="2" charset="2"/>
              <a:buChar char="§"/>
            </a:pPr>
            <a:r>
              <a:rPr lang="en-US" dirty="0">
                <a:latin typeface="Calibri (Body)"/>
              </a:rPr>
              <a:t>Gulp is a task runner for projects</a:t>
            </a:r>
          </a:p>
          <a:p>
            <a:pPr lvl="1">
              <a:lnSpc>
                <a:spcPct val="140000"/>
              </a:lnSpc>
              <a:buFont typeface="Wingdings" panose="05000000000000000000" pitchFamily="2" charset="2"/>
              <a:buChar char="ü"/>
            </a:pPr>
            <a:r>
              <a:rPr lang="en-US" dirty="0">
                <a:latin typeface="Calibri (Body)"/>
              </a:rPr>
              <a:t>Similar to </a:t>
            </a:r>
            <a:r>
              <a:rPr lang="en-US" dirty="0" err="1">
                <a:latin typeface="Calibri (Body)"/>
              </a:rPr>
              <a:t>MSBuild</a:t>
            </a:r>
            <a:r>
              <a:rPr lang="en-US" dirty="0">
                <a:latin typeface="Calibri (Body)"/>
              </a:rPr>
              <a:t> that is the .NET Framework task runner</a:t>
            </a:r>
          </a:p>
          <a:p>
            <a:pPr>
              <a:lnSpc>
                <a:spcPct val="140000"/>
              </a:lnSpc>
              <a:buFont typeface="Wingdings" panose="05000000000000000000" pitchFamily="2" charset="2"/>
              <a:buChar char="§"/>
            </a:pPr>
            <a:r>
              <a:rPr lang="en-US" dirty="0">
                <a:latin typeface="Calibri (Body)"/>
              </a:rPr>
              <a:t>Tasks are defined with JavaScript</a:t>
            </a:r>
          </a:p>
          <a:p>
            <a:pPr lvl="1">
              <a:lnSpc>
                <a:spcPct val="140000"/>
              </a:lnSpc>
              <a:buFont typeface="Wingdings" panose="05000000000000000000" pitchFamily="2" charset="2"/>
              <a:buChar char="ü"/>
            </a:pPr>
            <a:r>
              <a:rPr lang="en-US" dirty="0">
                <a:latin typeface="Calibri (Body)"/>
              </a:rPr>
              <a:t>Similar to </a:t>
            </a:r>
            <a:r>
              <a:rPr lang="en-US" dirty="0" err="1">
                <a:latin typeface="Calibri (Body)"/>
              </a:rPr>
              <a:t>MSBuild</a:t>
            </a:r>
            <a:r>
              <a:rPr lang="en-US" dirty="0">
                <a:latin typeface="Calibri (Body)"/>
              </a:rPr>
              <a:t> tasks defined in XML</a:t>
            </a:r>
          </a:p>
          <a:p>
            <a:pPr>
              <a:lnSpc>
                <a:spcPct val="140000"/>
              </a:lnSpc>
              <a:buFont typeface="Wingdings" panose="05000000000000000000" pitchFamily="2" charset="2"/>
              <a:buChar char="§"/>
            </a:pPr>
            <a:r>
              <a:rPr lang="en-US" dirty="0">
                <a:latin typeface="Calibri (Body)"/>
              </a:rPr>
              <a:t>Performs common tasks: compile, package, </a:t>
            </a:r>
            <a:br>
              <a:rPr lang="en-US" dirty="0">
                <a:latin typeface="Calibri (Body)"/>
              </a:rPr>
            </a:br>
            <a:r>
              <a:rPr lang="en-US" dirty="0">
                <a:latin typeface="Calibri (Body)"/>
              </a:rPr>
              <a:t>start test process, etc.</a:t>
            </a:r>
          </a:p>
          <a:p>
            <a:pPr>
              <a:lnSpc>
                <a:spcPct val="140000"/>
              </a:lnSpc>
              <a:buFont typeface="Wingdings" panose="05000000000000000000" pitchFamily="2" charset="2"/>
              <a:buChar char="§"/>
            </a:pPr>
            <a:r>
              <a:rPr lang="en-US" dirty="0">
                <a:latin typeface="Calibri (Body)"/>
              </a:rPr>
              <a:t>Microsoft has created all required tasks</a:t>
            </a:r>
          </a:p>
          <a:p>
            <a:pPr>
              <a:lnSpc>
                <a:spcPct val="140000"/>
              </a:lnSpc>
            </a:pPr>
            <a:endParaRPr lang="en-US" dirty="0">
              <a:latin typeface="Calibri (Body)"/>
            </a:endParaRPr>
          </a:p>
        </p:txBody>
      </p:sp>
      <p:sp>
        <p:nvSpPr>
          <p:cNvPr id="2" name="Title 1"/>
          <p:cNvSpPr>
            <a:spLocks noGrp="1"/>
          </p:cNvSpPr>
          <p:nvPr>
            <p:ph type="title"/>
          </p:nvPr>
        </p:nvSpPr>
        <p:spPr>
          <a:xfrm>
            <a:off x="464400" y="633600"/>
            <a:ext cx="11574000" cy="443198"/>
          </a:xfrm>
        </p:spPr>
        <p:txBody>
          <a:bodyPr/>
          <a:lstStyle/>
          <a:p>
            <a:r>
              <a:rPr lang="en-US" sz="3200" dirty="0">
                <a:latin typeface="Calibri" panose="020F0502020204030204" pitchFamily="34" charset="0"/>
                <a:cs typeface="Calibri" panose="020F0502020204030204" pitchFamily="34" charset="0"/>
              </a:rPr>
              <a:t>Gulp – Task Runner</a:t>
            </a:r>
            <a:endParaRPr lang="fi-FI" sz="3200" dirty="0">
              <a:latin typeface="Calibri" panose="020F0502020204030204" pitchFamily="34" charset="0"/>
              <a:cs typeface="Calibri" panose="020F0502020204030204" pitchFamily="34" charset="0"/>
            </a:endParaRPr>
          </a:p>
        </p:txBody>
      </p:sp>
      <p:pic>
        <p:nvPicPr>
          <p:cNvPr id="4" name="Picture 3"/>
          <p:cNvPicPr>
            <a:picLocks noChangeAspect="1"/>
          </p:cNvPicPr>
          <p:nvPr/>
        </p:nvPicPr>
        <p:blipFill>
          <a:blip r:embed="rId3"/>
          <a:stretch>
            <a:fillRect/>
          </a:stretch>
        </p:blipFill>
        <p:spPr>
          <a:xfrm>
            <a:off x="10622910" y="4388450"/>
            <a:ext cx="816224" cy="1834311"/>
          </a:xfrm>
          <a:prstGeom prst="rect">
            <a:avLst/>
          </a:prstGeom>
        </p:spPr>
      </p:pic>
      <p:sp>
        <p:nvSpPr>
          <p:cNvPr id="11" name="Text Placeholder 4"/>
          <p:cNvSpPr txBox="1">
            <a:spLocks/>
          </p:cNvSpPr>
          <p:nvPr/>
        </p:nvSpPr>
        <p:spPr>
          <a:xfrm>
            <a:off x="274638" y="2781838"/>
            <a:ext cx="11887200" cy="2523768"/>
          </a:xfrm>
          <a:prstGeom prst="rect">
            <a:avLst/>
          </a:prstGeom>
        </p:spPr>
        <p:txBody>
          <a:bodyPr vert="horz" lIns="91440" tIns="45720" rIns="182880" bIns="45720" rtlCol="0" anchor="t"/>
          <a:lstStyle>
            <a:defPPr>
              <a:defRPr lang="en-US"/>
            </a:defPPr>
            <a:lvl1pPr marL="0" algn="r" defTabSz="932742" rtl="0" eaLnBrk="1" latinLnBrk="0" hangingPunct="1">
              <a:defRPr sz="1200" kern="1200">
                <a:solidFill>
                  <a:schemeClr val="tx1">
                    <a:tint val="75000"/>
                  </a:schemeClr>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342900" indent="-342900" algn="l">
              <a:lnSpc>
                <a:spcPct val="90000"/>
              </a:lnSpc>
              <a:spcBef>
                <a:spcPct val="20000"/>
              </a:spcBef>
              <a:buSzPct val="90000"/>
              <a:buFont typeface="Arial" pitchFamily="34" charset="0"/>
              <a:buChar char="•"/>
            </a:pPr>
            <a:endParaRPr lang="en-US" sz="4000" dirty="0">
              <a:gradFill>
                <a:gsLst>
                  <a:gs pos="92515">
                    <a:srgbClr val="262626"/>
                  </a:gs>
                  <a:gs pos="75000">
                    <a:srgbClr val="262626"/>
                  </a:gs>
                </a:gsLst>
                <a:lin ang="5400000" scaled="0"/>
              </a:gradFill>
              <a:latin typeface="+mj-lt"/>
            </a:endParaRPr>
          </a:p>
        </p:txBody>
      </p:sp>
      <p:sp>
        <p:nvSpPr>
          <p:cNvPr id="3" name="Rectangle 2"/>
          <p:cNvSpPr/>
          <p:nvPr/>
        </p:nvSpPr>
        <p:spPr>
          <a:xfrm>
            <a:off x="10029786" y="6216670"/>
            <a:ext cx="2002471" cy="369332"/>
          </a:xfrm>
          <a:prstGeom prst="rect">
            <a:avLst/>
          </a:prstGeom>
        </p:spPr>
        <p:txBody>
          <a:bodyPr wrap="none">
            <a:spAutoFit/>
          </a:bodyPr>
          <a:lstStyle/>
          <a:p>
            <a:pPr algn="ctr"/>
            <a:r>
              <a:rPr lang="fi-FI" dirty="0">
                <a:hlinkClick r:id="rId4"/>
              </a:rPr>
              <a:t>http://gulpjs.com</a:t>
            </a:r>
            <a:r>
              <a:rPr lang="fi-FI" dirty="0"/>
              <a:t> </a:t>
            </a:r>
          </a:p>
        </p:txBody>
      </p:sp>
      <p:sp>
        <p:nvSpPr>
          <p:cNvPr id="15" name="Rectangle 2">
            <a:extLst>
              <a:ext uri="{FF2B5EF4-FFF2-40B4-BE49-F238E27FC236}">
                <a16:creationId xmlns:a16="http://schemas.microsoft.com/office/drawing/2014/main" id="{4F45946D-B91D-7E4B-BF61-757FB6638C32}"/>
              </a:ext>
            </a:extLst>
          </p:cNvPr>
          <p:cNvSpPr>
            <a:spLocks noChangeArrowheads="1"/>
          </p:cNvSpPr>
          <p:nvPr/>
        </p:nvSpPr>
        <p:spPr bwMode="auto">
          <a:xfrm>
            <a:off x="464400" y="5305605"/>
            <a:ext cx="8749906" cy="587441"/>
          </a:xfrm>
          <a:prstGeom prst="rect">
            <a:avLst/>
          </a:prstGeom>
          <a:solidFill>
            <a:schemeClr val="tx2"/>
          </a:solidFill>
          <a:ln>
            <a:noFill/>
          </a:ln>
          <a:effectLst/>
        </p:spPr>
        <p:txBody>
          <a:bodyPr vert="horz" wrap="square" lIns="180000" tIns="108000" rIns="180000" bIns="108000" numCol="1" anchor="ctr" anchorCtr="0" compatLnSpc="1">
            <a:prstTxWarp prst="textNoShape">
              <a:avLst/>
            </a:prstTxWarp>
            <a:spAutoFit/>
          </a:bodyPr>
          <a:lstStyle/>
          <a:p>
            <a:pPr defTabSz="914400" eaLnBrk="0" fontAlgn="base" hangingPunct="0">
              <a:spcBef>
                <a:spcPct val="0"/>
              </a:spcBef>
              <a:spcAft>
                <a:spcPct val="0"/>
              </a:spcAft>
            </a:pPr>
            <a:r>
              <a:rPr lang="sv-SE" altLang="en-US" sz="2400" dirty="0">
                <a:solidFill>
                  <a:schemeClr val="bg1"/>
                </a:solidFill>
                <a:latin typeface="Consolas" panose="020B0609020204030204" pitchFamily="49" charset="0"/>
                <a:cs typeface="Times New Roman" panose="02020603050405020304" pitchFamily="18" charset="0"/>
              </a:rPr>
              <a:t>npm install -g </a:t>
            </a:r>
            <a:r>
              <a:rPr lang="sv-SE" altLang="en-US" sz="2400" dirty="0" err="1">
                <a:solidFill>
                  <a:schemeClr val="bg1"/>
                </a:solidFill>
                <a:latin typeface="Consolas" panose="020B0609020204030204" pitchFamily="49" charset="0"/>
                <a:cs typeface="Times New Roman" panose="02020603050405020304" pitchFamily="18" charset="0"/>
              </a:rPr>
              <a:t>gulp</a:t>
            </a:r>
            <a:endParaRPr lang="sv-SE" altLang="en-US" sz="2400" dirty="0">
              <a:solidFill>
                <a:schemeClr val="bg1"/>
              </a:solidFill>
              <a:latin typeface="Consolas" panose="020B0609020204030204" pitchFamily="49" charset="0"/>
              <a:cs typeface="Times New Roman" panose="02020603050405020304" pitchFamily="18" charset="0"/>
            </a:endParaRPr>
          </a:p>
        </p:txBody>
      </p:sp>
    </p:spTree>
    <p:extLst>
      <p:ext uri="{BB962C8B-B14F-4D97-AF65-F5344CB8AC3E}">
        <p14:creationId xmlns:p14="http://schemas.microsoft.com/office/powerpoint/2010/main" val="3237345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25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74638" y="1212850"/>
            <a:ext cx="11325847" cy="4143891"/>
          </a:xfrm>
        </p:spPr>
        <p:txBody>
          <a:bodyPr/>
          <a:lstStyle/>
          <a:p>
            <a:pPr>
              <a:lnSpc>
                <a:spcPct val="140000"/>
              </a:lnSpc>
              <a:spcBef>
                <a:spcPts val="0"/>
              </a:spcBef>
              <a:buFont typeface="Wingdings" panose="05000000000000000000" pitchFamily="2" charset="2"/>
              <a:buChar char="§"/>
            </a:pPr>
            <a:r>
              <a:rPr lang="en-US" dirty="0">
                <a:latin typeface="Calibri (Body)"/>
              </a:rPr>
              <a:t>Typed superset of JavaScript</a:t>
            </a:r>
          </a:p>
          <a:p>
            <a:pPr>
              <a:lnSpc>
                <a:spcPct val="140000"/>
              </a:lnSpc>
              <a:spcBef>
                <a:spcPts val="0"/>
              </a:spcBef>
              <a:buFont typeface="Wingdings" panose="05000000000000000000" pitchFamily="2" charset="2"/>
              <a:buChar char="§"/>
            </a:pPr>
            <a:r>
              <a:rPr lang="en-US" dirty="0">
                <a:latin typeface="Calibri (Body)"/>
              </a:rPr>
              <a:t>Compiles to plain JavaScript</a:t>
            </a:r>
          </a:p>
          <a:p>
            <a:pPr>
              <a:lnSpc>
                <a:spcPct val="140000"/>
              </a:lnSpc>
              <a:spcBef>
                <a:spcPts val="0"/>
              </a:spcBef>
              <a:buFont typeface="Wingdings" panose="05000000000000000000" pitchFamily="2" charset="2"/>
              <a:buChar char="§"/>
            </a:pPr>
            <a:r>
              <a:rPr lang="en-US" dirty="0">
                <a:latin typeface="Calibri (Body)"/>
              </a:rPr>
              <a:t>Development language for the base templates in </a:t>
            </a:r>
            <a:br>
              <a:rPr lang="en-US" dirty="0">
                <a:latin typeface="Calibri (Body)"/>
              </a:rPr>
            </a:br>
            <a:r>
              <a:rPr lang="en-US" dirty="0">
                <a:latin typeface="Calibri (Body)"/>
              </a:rPr>
              <a:t>SharePoint Framework projects</a:t>
            </a:r>
          </a:p>
          <a:p>
            <a:pPr>
              <a:lnSpc>
                <a:spcPct val="140000"/>
              </a:lnSpc>
              <a:spcBef>
                <a:spcPts val="0"/>
              </a:spcBef>
              <a:buFont typeface="Wingdings" panose="05000000000000000000" pitchFamily="2" charset="2"/>
              <a:buChar char="§"/>
            </a:pPr>
            <a:r>
              <a:rPr lang="en-US" dirty="0">
                <a:latin typeface="Calibri (Body)"/>
              </a:rPr>
              <a:t>You can also integrate native JavaScript to SharePoint Framework customizations * </a:t>
            </a:r>
          </a:p>
          <a:p>
            <a:pPr lvl="1">
              <a:lnSpc>
                <a:spcPct val="140000"/>
              </a:lnSpc>
              <a:spcBef>
                <a:spcPts val="0"/>
              </a:spcBef>
              <a:buFont typeface="Wingdings" panose="05000000000000000000" pitchFamily="2" charset="2"/>
              <a:buChar char="ü"/>
            </a:pPr>
            <a:r>
              <a:rPr lang="en-US" dirty="0">
                <a:latin typeface="Calibri (Body)"/>
              </a:rPr>
              <a:t>No need to rewrite everything</a:t>
            </a:r>
          </a:p>
          <a:p>
            <a:pPr>
              <a:lnSpc>
                <a:spcPct val="140000"/>
              </a:lnSpc>
              <a:spcBef>
                <a:spcPts val="0"/>
              </a:spcBef>
              <a:buFont typeface="Wingdings" panose="05000000000000000000" pitchFamily="2" charset="2"/>
              <a:buChar char="§"/>
            </a:pPr>
            <a:r>
              <a:rPr lang="en-US" dirty="0">
                <a:latin typeface="Calibri (Body)"/>
              </a:rPr>
              <a:t>Version of TypeScript supported by </a:t>
            </a:r>
            <a:r>
              <a:rPr lang="en-US" dirty="0" err="1">
                <a:latin typeface="Calibri (Body)"/>
              </a:rPr>
              <a:t>SPFx</a:t>
            </a:r>
            <a:br>
              <a:rPr lang="en-US" dirty="0">
                <a:latin typeface="Calibri (Body)"/>
              </a:rPr>
            </a:br>
            <a:r>
              <a:rPr lang="en-US" dirty="0">
                <a:latin typeface="Calibri (Body)"/>
              </a:rPr>
              <a:t>included in each </a:t>
            </a:r>
            <a:r>
              <a:rPr lang="en-US" dirty="0" err="1">
                <a:latin typeface="Calibri (Body)"/>
              </a:rPr>
              <a:t>SPFx</a:t>
            </a:r>
            <a:r>
              <a:rPr lang="en-US" dirty="0">
                <a:latin typeface="Calibri (Body)"/>
              </a:rPr>
              <a:t> project</a:t>
            </a:r>
            <a:endParaRPr lang="fi-FI" dirty="0">
              <a:latin typeface="Calibri (Body)"/>
            </a:endParaRPr>
          </a:p>
        </p:txBody>
      </p:sp>
      <p:sp>
        <p:nvSpPr>
          <p:cNvPr id="2" name="Title 1"/>
          <p:cNvSpPr>
            <a:spLocks noGrp="1"/>
          </p:cNvSpPr>
          <p:nvPr>
            <p:ph type="title"/>
          </p:nvPr>
        </p:nvSpPr>
        <p:spPr>
          <a:xfrm>
            <a:off x="431237" y="457039"/>
            <a:ext cx="11574000" cy="443198"/>
          </a:xfrm>
        </p:spPr>
        <p:txBody>
          <a:bodyPr/>
          <a:lstStyle/>
          <a:p>
            <a:r>
              <a:rPr lang="en-US" sz="3200" dirty="0">
                <a:latin typeface="Calibri" panose="020F0502020204030204" pitchFamily="34" charset="0"/>
                <a:cs typeface="Calibri" panose="020F0502020204030204" pitchFamily="34" charset="0"/>
              </a:rPr>
              <a:t>TypeScript – Typed JavaScript</a:t>
            </a:r>
            <a:endParaRPr lang="fi-FI" sz="3200" dirty="0">
              <a:latin typeface="Calibri" panose="020F0502020204030204" pitchFamily="34" charset="0"/>
              <a:cs typeface="Calibri" panose="020F0502020204030204" pitchFamily="34" charset="0"/>
            </a:endParaRPr>
          </a:p>
        </p:txBody>
      </p:sp>
      <p:pic>
        <p:nvPicPr>
          <p:cNvPr id="4" name="Picture 3"/>
          <p:cNvPicPr>
            <a:picLocks noChangeAspect="1"/>
          </p:cNvPicPr>
          <p:nvPr/>
        </p:nvPicPr>
        <p:blipFill>
          <a:blip r:embed="rId2"/>
          <a:stretch>
            <a:fillRect/>
          </a:stretch>
        </p:blipFill>
        <p:spPr>
          <a:xfrm>
            <a:off x="9319759" y="5320957"/>
            <a:ext cx="2280726" cy="840268"/>
          </a:xfrm>
          <a:prstGeom prst="rect">
            <a:avLst/>
          </a:prstGeom>
        </p:spPr>
      </p:pic>
      <p:sp>
        <p:nvSpPr>
          <p:cNvPr id="3" name="Rectangle 2"/>
          <p:cNvSpPr/>
          <p:nvPr/>
        </p:nvSpPr>
        <p:spPr>
          <a:xfrm>
            <a:off x="8758406" y="6156253"/>
            <a:ext cx="3403432" cy="369332"/>
          </a:xfrm>
          <a:prstGeom prst="rect">
            <a:avLst/>
          </a:prstGeom>
        </p:spPr>
        <p:txBody>
          <a:bodyPr wrap="none">
            <a:spAutoFit/>
          </a:bodyPr>
          <a:lstStyle/>
          <a:p>
            <a:pPr algn="ctr"/>
            <a:r>
              <a:rPr lang="fi-FI" dirty="0">
                <a:hlinkClick r:id="rId3"/>
              </a:rPr>
              <a:t>https://www.typescriptlang.org</a:t>
            </a:r>
            <a:r>
              <a:rPr lang="fi-FI" dirty="0"/>
              <a:t> </a:t>
            </a:r>
          </a:p>
        </p:txBody>
      </p:sp>
    </p:spTree>
    <p:extLst>
      <p:ext uri="{BB962C8B-B14F-4D97-AF65-F5344CB8AC3E}">
        <p14:creationId xmlns:p14="http://schemas.microsoft.com/office/powerpoint/2010/main" val="2225603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25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3CEF155-EE26-7944-914B-1C57F4EC5BB8}"/>
              </a:ext>
            </a:extLst>
          </p:cNvPr>
          <p:cNvSpPr>
            <a:spLocks noGrp="1"/>
          </p:cNvSpPr>
          <p:nvPr>
            <p:ph type="body" sz="quarter" idx="10"/>
          </p:nvPr>
        </p:nvSpPr>
        <p:spPr>
          <a:xfrm>
            <a:off x="464400" y="1212850"/>
            <a:ext cx="11574000" cy="4347024"/>
          </a:xfrm>
        </p:spPr>
        <p:txBody>
          <a:bodyPr/>
          <a:lstStyle/>
          <a:p>
            <a:pPr>
              <a:lnSpc>
                <a:spcPct val="140000"/>
              </a:lnSpc>
              <a:buFont typeface="Wingdings" panose="05000000000000000000" pitchFamily="2" charset="2"/>
              <a:buChar char="§"/>
            </a:pPr>
            <a:r>
              <a:rPr lang="en-US" dirty="0">
                <a:latin typeface="Calibri" panose="020F0502020204030204" pitchFamily="34" charset="0"/>
                <a:cs typeface="Calibri" panose="020F0502020204030204" pitchFamily="34" charset="0"/>
              </a:rPr>
              <a:t>Install required runtimes &amp; tools:</a:t>
            </a:r>
          </a:p>
          <a:p>
            <a:pPr lvl="1">
              <a:lnSpc>
                <a:spcPct val="140000"/>
              </a:lnSpc>
              <a:buFont typeface="Wingdings" panose="05000000000000000000" pitchFamily="2" charset="2"/>
              <a:buChar char="ü"/>
            </a:pPr>
            <a:r>
              <a:rPr lang="en-US" dirty="0">
                <a:latin typeface="Calibri" panose="020F0502020204030204" pitchFamily="34" charset="0"/>
                <a:cs typeface="Calibri" panose="020F0502020204030204" pitchFamily="34" charset="0"/>
              </a:rPr>
              <a:t>Node.js &amp; NPM (included with Node.js)</a:t>
            </a:r>
          </a:p>
          <a:p>
            <a:pPr lvl="1">
              <a:lnSpc>
                <a:spcPct val="140000"/>
              </a:lnSpc>
              <a:buFont typeface="Wingdings" panose="05000000000000000000" pitchFamily="2" charset="2"/>
              <a:buChar char="ü"/>
            </a:pPr>
            <a:r>
              <a:rPr lang="en-US" dirty="0">
                <a:latin typeface="Calibri" panose="020F0502020204030204" pitchFamily="34" charset="0"/>
                <a:cs typeface="Calibri" panose="020F0502020204030204" pitchFamily="34" charset="0"/>
              </a:rPr>
              <a:t>Yeoman, </a:t>
            </a:r>
            <a:r>
              <a:rPr lang="en-US" dirty="0" err="1">
                <a:latin typeface="Calibri" panose="020F0502020204030204" pitchFamily="34" charset="0"/>
                <a:cs typeface="Calibri" panose="020F0502020204030204" pitchFamily="34" charset="0"/>
              </a:rPr>
              <a:t>SPFx</a:t>
            </a:r>
            <a:r>
              <a:rPr lang="en-US" dirty="0">
                <a:latin typeface="Calibri" panose="020F0502020204030204" pitchFamily="34" charset="0"/>
                <a:cs typeface="Calibri" panose="020F0502020204030204" pitchFamily="34" charset="0"/>
              </a:rPr>
              <a:t> Yeoman generator</a:t>
            </a:r>
          </a:p>
          <a:p>
            <a:pPr lvl="1">
              <a:lnSpc>
                <a:spcPct val="140000"/>
              </a:lnSpc>
              <a:buFont typeface="Wingdings" panose="05000000000000000000" pitchFamily="2" charset="2"/>
              <a:buChar char="ü"/>
            </a:pPr>
            <a:r>
              <a:rPr lang="en-US" dirty="0">
                <a:latin typeface="Calibri" panose="020F0502020204030204" pitchFamily="34" charset="0"/>
                <a:cs typeface="Calibri" panose="020F0502020204030204" pitchFamily="34" charset="0"/>
              </a:rPr>
              <a:t>Gulp</a:t>
            </a:r>
          </a:p>
          <a:p>
            <a:pPr>
              <a:lnSpc>
                <a:spcPct val="140000"/>
              </a:lnSpc>
              <a:buFont typeface="Wingdings" panose="05000000000000000000" pitchFamily="2" charset="2"/>
              <a:buChar char="§"/>
            </a:pPr>
            <a:r>
              <a:rPr lang="en-US" dirty="0">
                <a:latin typeface="Calibri" panose="020F0502020204030204" pitchFamily="34" charset="0"/>
                <a:cs typeface="Calibri" panose="020F0502020204030204" pitchFamily="34" charset="0"/>
              </a:rPr>
              <a:t>Create first project with Yeoman &amp; SPFx generator</a:t>
            </a:r>
          </a:p>
          <a:p>
            <a:pPr>
              <a:lnSpc>
                <a:spcPct val="140000"/>
              </a:lnSpc>
            </a:pPr>
            <a:endParaRPr lang="en-US" dirty="0">
              <a:latin typeface="Calibri" panose="020F0502020204030204" pitchFamily="34" charset="0"/>
              <a:cs typeface="Calibri" panose="020F0502020204030204" pitchFamily="34" charset="0"/>
            </a:endParaRPr>
          </a:p>
          <a:p>
            <a:pPr>
              <a:lnSpc>
                <a:spcPct val="140000"/>
              </a:lnSpc>
              <a:buFont typeface="Wingdings" panose="05000000000000000000" pitchFamily="2" charset="2"/>
              <a:buChar char="§"/>
            </a:pPr>
            <a:r>
              <a:rPr lang="en-US" dirty="0">
                <a:latin typeface="Calibri" panose="020F0502020204030204" pitchFamily="34" charset="0"/>
                <a:cs typeface="Calibri" panose="020F0502020204030204" pitchFamily="34" charset="0"/>
              </a:rPr>
              <a:t>Build &amp; run web part in the local workbench</a:t>
            </a:r>
          </a:p>
          <a:p>
            <a:pPr>
              <a:lnSpc>
                <a:spcPct val="140000"/>
              </a:lnSpc>
            </a:pPr>
            <a:endParaRPr lang="en-US" dirty="0">
              <a:latin typeface="Calibri" panose="020F0502020204030204" pitchFamily="34" charset="0"/>
              <a:cs typeface="Calibri" panose="020F0502020204030204" pitchFamily="34" charset="0"/>
            </a:endParaRPr>
          </a:p>
        </p:txBody>
      </p:sp>
      <p:sp>
        <p:nvSpPr>
          <p:cNvPr id="3" name="Title 2">
            <a:extLst>
              <a:ext uri="{FF2B5EF4-FFF2-40B4-BE49-F238E27FC236}">
                <a16:creationId xmlns:a16="http://schemas.microsoft.com/office/drawing/2014/main" id="{155EECB8-875C-234B-9A27-997CDE7D202F}"/>
              </a:ext>
            </a:extLst>
          </p:cNvPr>
          <p:cNvSpPr>
            <a:spLocks noGrp="1"/>
          </p:cNvSpPr>
          <p:nvPr>
            <p:ph type="title"/>
          </p:nvPr>
        </p:nvSpPr>
        <p:spPr>
          <a:xfrm>
            <a:off x="464400" y="472512"/>
            <a:ext cx="11574000" cy="443198"/>
          </a:xfrm>
        </p:spPr>
        <p:txBody>
          <a:bodyPr/>
          <a:lstStyle/>
          <a:p>
            <a:r>
              <a:rPr lang="en-US" sz="3200" dirty="0">
                <a:latin typeface="Calibri" panose="020F0502020204030204" pitchFamily="34" charset="0"/>
                <a:cs typeface="Calibri" panose="020F0502020204030204" pitchFamily="34" charset="0"/>
              </a:rPr>
              <a:t>Validate local SPFx development configuration</a:t>
            </a:r>
          </a:p>
        </p:txBody>
      </p:sp>
      <p:sp>
        <p:nvSpPr>
          <p:cNvPr id="5" name="Rectangle 2">
            <a:extLst>
              <a:ext uri="{FF2B5EF4-FFF2-40B4-BE49-F238E27FC236}">
                <a16:creationId xmlns:a16="http://schemas.microsoft.com/office/drawing/2014/main" id="{386B765E-8C2B-F647-A657-6D2B98BC9D99}"/>
              </a:ext>
            </a:extLst>
          </p:cNvPr>
          <p:cNvSpPr>
            <a:spLocks noChangeArrowheads="1"/>
          </p:cNvSpPr>
          <p:nvPr/>
        </p:nvSpPr>
        <p:spPr bwMode="auto">
          <a:xfrm>
            <a:off x="783712" y="3647441"/>
            <a:ext cx="8749906" cy="587441"/>
          </a:xfrm>
          <a:prstGeom prst="rect">
            <a:avLst/>
          </a:prstGeom>
          <a:solidFill>
            <a:schemeClr val="tx2"/>
          </a:solidFill>
          <a:ln>
            <a:noFill/>
          </a:ln>
          <a:effectLst/>
        </p:spPr>
        <p:txBody>
          <a:bodyPr vert="horz" wrap="square" lIns="180000" tIns="108000" rIns="180000" bIns="108000" numCol="1" anchor="ctr" anchorCtr="0" compatLnSpc="1">
            <a:prstTxWarp prst="textNoShape">
              <a:avLst/>
            </a:prstTxWarp>
            <a:spAutoFit/>
          </a:bodyPr>
          <a:lstStyle/>
          <a:p>
            <a:pPr defTabSz="914400" eaLnBrk="0" fontAlgn="base" hangingPunct="0">
              <a:spcBef>
                <a:spcPct val="0"/>
              </a:spcBef>
              <a:spcAft>
                <a:spcPct val="0"/>
              </a:spcAft>
            </a:pPr>
            <a:r>
              <a:rPr lang="sv-SE" altLang="en-US" sz="2400" dirty="0">
                <a:solidFill>
                  <a:schemeClr val="bg1"/>
                </a:solidFill>
                <a:latin typeface="Consolas" panose="020B0609020204030204" pitchFamily="49" charset="0"/>
                <a:cs typeface="Times New Roman" panose="02020603050405020304" pitchFamily="18" charset="0"/>
              </a:rPr>
              <a:t>yo @microsoft/sharepoint</a:t>
            </a:r>
          </a:p>
        </p:txBody>
      </p:sp>
      <p:sp>
        <p:nvSpPr>
          <p:cNvPr id="6" name="Rectangle 2">
            <a:extLst>
              <a:ext uri="{FF2B5EF4-FFF2-40B4-BE49-F238E27FC236}">
                <a16:creationId xmlns:a16="http://schemas.microsoft.com/office/drawing/2014/main" id="{F4FA6D66-6E1B-E340-962A-837CCC832513}"/>
              </a:ext>
            </a:extLst>
          </p:cNvPr>
          <p:cNvSpPr>
            <a:spLocks noChangeArrowheads="1"/>
          </p:cNvSpPr>
          <p:nvPr/>
        </p:nvSpPr>
        <p:spPr bwMode="auto">
          <a:xfrm>
            <a:off x="783712" y="4383452"/>
            <a:ext cx="8749906" cy="587441"/>
          </a:xfrm>
          <a:prstGeom prst="rect">
            <a:avLst/>
          </a:prstGeom>
          <a:solidFill>
            <a:schemeClr val="tx2"/>
          </a:solidFill>
          <a:ln>
            <a:noFill/>
          </a:ln>
          <a:effectLst/>
        </p:spPr>
        <p:txBody>
          <a:bodyPr vert="horz" wrap="square" lIns="180000" tIns="108000" rIns="180000" bIns="108000" numCol="1" anchor="ctr" anchorCtr="0" compatLnSpc="1">
            <a:prstTxWarp prst="textNoShape">
              <a:avLst/>
            </a:prstTxWarp>
            <a:spAutoFit/>
          </a:bodyPr>
          <a:lstStyle/>
          <a:p>
            <a:pPr defTabSz="914400" eaLnBrk="0" fontAlgn="base" hangingPunct="0">
              <a:spcBef>
                <a:spcPct val="0"/>
              </a:spcBef>
              <a:spcAft>
                <a:spcPct val="0"/>
              </a:spcAft>
            </a:pPr>
            <a:r>
              <a:rPr lang="sv-SE" altLang="en-US" sz="2400" dirty="0" err="1">
                <a:solidFill>
                  <a:schemeClr val="bg1"/>
                </a:solidFill>
                <a:latin typeface="Consolas" panose="020B0609020204030204" pitchFamily="49" charset="0"/>
                <a:cs typeface="Times New Roman" panose="02020603050405020304" pitchFamily="18" charset="0"/>
              </a:rPr>
              <a:t>gulp</a:t>
            </a:r>
            <a:r>
              <a:rPr lang="sv-SE" altLang="en-US" sz="2400" dirty="0">
                <a:solidFill>
                  <a:schemeClr val="bg1"/>
                </a:solidFill>
                <a:latin typeface="Consolas" panose="020B0609020204030204" pitchFamily="49" charset="0"/>
                <a:cs typeface="Times New Roman" panose="02020603050405020304" pitchFamily="18" charset="0"/>
              </a:rPr>
              <a:t> serve</a:t>
            </a:r>
          </a:p>
        </p:txBody>
      </p:sp>
    </p:spTree>
    <p:extLst>
      <p:ext uri="{BB962C8B-B14F-4D97-AF65-F5344CB8AC3E}">
        <p14:creationId xmlns:p14="http://schemas.microsoft.com/office/powerpoint/2010/main" val="3562274611"/>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A group of people sitting at a table&#10;&#10;Description automatically generated">
            <a:extLst>
              <a:ext uri="{FF2B5EF4-FFF2-40B4-BE49-F238E27FC236}">
                <a16:creationId xmlns:a16="http://schemas.microsoft.com/office/drawing/2014/main" id="{17E7ACF8-9755-4938-935F-40DDF6D8BAD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679756" y="-1"/>
            <a:ext cx="5755836" cy="6431049"/>
          </a:xfrm>
          <a:prstGeom prst="rect">
            <a:avLst/>
          </a:prstGeom>
        </p:spPr>
      </p:pic>
      <p:sp>
        <p:nvSpPr>
          <p:cNvPr id="4" name="Title 3"/>
          <p:cNvSpPr>
            <a:spLocks noGrp="1"/>
          </p:cNvSpPr>
          <p:nvPr>
            <p:ph type="title" idx="4294967295"/>
          </p:nvPr>
        </p:nvSpPr>
        <p:spPr>
          <a:xfrm>
            <a:off x="1376892" y="440748"/>
            <a:ext cx="4717745" cy="618497"/>
          </a:xfrm>
          <a:prstGeom prst="rect">
            <a:avLst/>
          </a:prstGeom>
        </p:spPr>
        <p:txBody>
          <a:bodyPr>
            <a:normAutofit/>
          </a:bodyPr>
          <a:lstStyle/>
          <a:p>
            <a:r>
              <a:rPr lang="en-US" sz="2800" b="1" dirty="0">
                <a:solidFill>
                  <a:srgbClr val="7030A0"/>
                </a:solidFill>
              </a:rPr>
              <a:t>Agenda</a:t>
            </a:r>
          </a:p>
        </p:txBody>
      </p:sp>
      <p:sp>
        <p:nvSpPr>
          <p:cNvPr id="24" name="Rectangle 23">
            <a:extLst>
              <a:ext uri="{FF2B5EF4-FFF2-40B4-BE49-F238E27FC236}">
                <a16:creationId xmlns:a16="http://schemas.microsoft.com/office/drawing/2014/main" id="{5442E03D-8429-4041-ADF2-C50B8C8F24A4}"/>
              </a:ext>
            </a:extLst>
          </p:cNvPr>
          <p:cNvSpPr/>
          <p:nvPr/>
        </p:nvSpPr>
        <p:spPr>
          <a:xfrm>
            <a:off x="869900" y="2801220"/>
            <a:ext cx="5551730" cy="1392084"/>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marL="349724" indent="-349724" defTabSz="1994720">
              <a:spcBef>
                <a:spcPct val="0"/>
              </a:spcBef>
              <a:spcAft>
                <a:spcPct val="35000"/>
              </a:spcAft>
              <a:buFont typeface="Wingdings" panose="05000000000000000000" pitchFamily="2" charset="2"/>
              <a:buChar char="ü"/>
              <a:defRPr/>
            </a:pPr>
            <a:r>
              <a:rPr lang="en-US" sz="2040" dirty="0">
                <a:solidFill>
                  <a:schemeClr val="tx1"/>
                </a:solidFill>
              </a:rPr>
              <a:t>What is SharePoint Framework </a:t>
            </a:r>
          </a:p>
          <a:p>
            <a:pPr marL="349724" indent="-349724" defTabSz="1994720">
              <a:spcBef>
                <a:spcPct val="0"/>
              </a:spcBef>
              <a:spcAft>
                <a:spcPct val="35000"/>
              </a:spcAft>
              <a:buFont typeface="Wingdings" panose="05000000000000000000" pitchFamily="2" charset="2"/>
              <a:buChar char="ü"/>
              <a:defRPr/>
            </a:pPr>
            <a:r>
              <a:rPr lang="en-US" sz="2040" dirty="0">
                <a:solidFill>
                  <a:schemeClr val="tx1"/>
                </a:solidFill>
              </a:rPr>
              <a:t>Why SharePoint Framework? </a:t>
            </a:r>
          </a:p>
          <a:p>
            <a:pPr marL="349724" indent="-349724" defTabSz="1994720">
              <a:spcBef>
                <a:spcPct val="0"/>
              </a:spcBef>
              <a:spcAft>
                <a:spcPct val="35000"/>
              </a:spcAft>
              <a:buFont typeface="Wingdings" panose="05000000000000000000" pitchFamily="2" charset="2"/>
              <a:buChar char="ü"/>
              <a:defRPr/>
            </a:pPr>
            <a:r>
              <a:rPr lang="en-US" sz="2040" dirty="0">
                <a:solidFill>
                  <a:schemeClr val="tx1"/>
                </a:solidFill>
              </a:rPr>
              <a:t>Modern toolchain </a:t>
            </a:r>
            <a:endParaRPr lang="en-AU" sz="2040" dirty="0">
              <a:solidFill>
                <a:schemeClr val="tx1"/>
              </a:solidFill>
            </a:endParaRPr>
          </a:p>
        </p:txBody>
      </p:sp>
      <p:sp>
        <p:nvSpPr>
          <p:cNvPr id="16" name="Oval 15">
            <a:extLst>
              <a:ext uri="{FF2B5EF4-FFF2-40B4-BE49-F238E27FC236}">
                <a16:creationId xmlns:a16="http://schemas.microsoft.com/office/drawing/2014/main" id="{FA231835-8FF7-4A9C-82B8-CE56A4437FE9}"/>
              </a:ext>
              <a:ext uri="{C183D7F6-B498-43B3-948B-1728B52AA6E4}">
                <adec:decorative xmlns:adec="http://schemas.microsoft.com/office/drawing/2017/decorative" val="1"/>
              </a:ext>
            </a:extLst>
          </p:cNvPr>
          <p:cNvSpPr/>
          <p:nvPr/>
        </p:nvSpPr>
        <p:spPr bwMode="auto">
          <a:xfrm>
            <a:off x="493411" y="324355"/>
            <a:ext cx="851286" cy="851284"/>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1" name="list_4" title="Icon of a checklist">
            <a:extLst>
              <a:ext uri="{FF2B5EF4-FFF2-40B4-BE49-F238E27FC236}">
                <a16:creationId xmlns:a16="http://schemas.microsoft.com/office/drawing/2014/main" id="{989B91EC-A5DE-48E2-AD79-8E8E857264F3}"/>
              </a:ext>
            </a:extLst>
          </p:cNvPr>
          <p:cNvSpPr>
            <a:spLocks noChangeAspect="1" noEditPoints="1"/>
          </p:cNvSpPr>
          <p:nvPr/>
        </p:nvSpPr>
        <p:spPr bwMode="auto">
          <a:xfrm>
            <a:off x="643092" y="563476"/>
            <a:ext cx="551926" cy="373041"/>
          </a:xfrm>
          <a:custGeom>
            <a:avLst/>
            <a:gdLst>
              <a:gd name="T0" fmla="*/ 90 w 253"/>
              <a:gd name="T1" fmla="*/ 24 h 171"/>
              <a:gd name="T2" fmla="*/ 253 w 253"/>
              <a:gd name="T3" fmla="*/ 24 h 171"/>
              <a:gd name="T4" fmla="*/ 90 w 253"/>
              <a:gd name="T5" fmla="*/ 73 h 171"/>
              <a:gd name="T6" fmla="*/ 253 w 253"/>
              <a:gd name="T7" fmla="*/ 73 h 171"/>
              <a:gd name="T8" fmla="*/ 90 w 253"/>
              <a:gd name="T9" fmla="*/ 121 h 171"/>
              <a:gd name="T10" fmla="*/ 253 w 253"/>
              <a:gd name="T11" fmla="*/ 121 h 171"/>
              <a:gd name="T12" fmla="*/ 90 w 253"/>
              <a:gd name="T13" fmla="*/ 171 h 171"/>
              <a:gd name="T14" fmla="*/ 253 w 253"/>
              <a:gd name="T15" fmla="*/ 171 h 171"/>
              <a:gd name="T16" fmla="*/ 0 w 253"/>
              <a:gd name="T17" fmla="*/ 23 h 171"/>
              <a:gd name="T18" fmla="*/ 17 w 253"/>
              <a:gd name="T19" fmla="*/ 40 h 171"/>
              <a:gd name="T20" fmla="*/ 58 w 253"/>
              <a:gd name="T21" fmla="*/ 0 h 171"/>
              <a:gd name="T22" fmla="*/ 0 w 253"/>
              <a:gd name="T23" fmla="*/ 121 h 171"/>
              <a:gd name="T24" fmla="*/ 17 w 253"/>
              <a:gd name="T25" fmla="*/ 138 h 171"/>
              <a:gd name="T26" fmla="*/ 58 w 253"/>
              <a:gd name="T27" fmla="*/ 98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3" h="171">
                <a:moveTo>
                  <a:pt x="90" y="24"/>
                </a:moveTo>
                <a:lnTo>
                  <a:pt x="253" y="24"/>
                </a:lnTo>
                <a:moveTo>
                  <a:pt x="90" y="73"/>
                </a:moveTo>
                <a:lnTo>
                  <a:pt x="253" y="73"/>
                </a:lnTo>
                <a:moveTo>
                  <a:pt x="90" y="121"/>
                </a:moveTo>
                <a:lnTo>
                  <a:pt x="253" y="121"/>
                </a:lnTo>
                <a:moveTo>
                  <a:pt x="90" y="171"/>
                </a:moveTo>
                <a:lnTo>
                  <a:pt x="253" y="171"/>
                </a:lnTo>
                <a:moveTo>
                  <a:pt x="0" y="23"/>
                </a:moveTo>
                <a:lnTo>
                  <a:pt x="17" y="40"/>
                </a:lnTo>
                <a:lnTo>
                  <a:pt x="58" y="0"/>
                </a:lnTo>
                <a:moveTo>
                  <a:pt x="0" y="121"/>
                </a:moveTo>
                <a:lnTo>
                  <a:pt x="17" y="138"/>
                </a:lnTo>
                <a:lnTo>
                  <a:pt x="58" y="98"/>
                </a:lnTo>
              </a:path>
            </a:pathLst>
          </a:custGeom>
          <a:noFill/>
          <a:ln w="19050" cap="flat">
            <a:solidFill>
              <a:srgbClr val="4C53B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7030A0"/>
              </a:solidFill>
              <a:latin typeface="Segoe UI"/>
            </a:endParaRPr>
          </a:p>
        </p:txBody>
      </p:sp>
      <p:sp>
        <p:nvSpPr>
          <p:cNvPr id="2" name="Rectangle 1">
            <a:extLst>
              <a:ext uri="{FF2B5EF4-FFF2-40B4-BE49-F238E27FC236}">
                <a16:creationId xmlns:a16="http://schemas.microsoft.com/office/drawing/2014/main" id="{1F7A16A1-BC88-4847-A8CA-38EA9D4BFF22}"/>
              </a:ext>
              <a:ext uri="{C183D7F6-B498-43B3-948B-1728B52AA6E4}">
                <adec:decorative xmlns:adec="http://schemas.microsoft.com/office/drawing/2017/decorative" val="1"/>
              </a:ext>
            </a:extLst>
          </p:cNvPr>
          <p:cNvSpPr/>
          <p:nvPr/>
        </p:nvSpPr>
        <p:spPr>
          <a:xfrm>
            <a:off x="6117497" y="4075055"/>
            <a:ext cx="248835" cy="382308"/>
          </a:xfrm>
          <a:prstGeom prst="rect">
            <a:avLst/>
          </a:prstGeom>
        </p:spPr>
        <p:txBody>
          <a:bodyPr wrap="none">
            <a:spAutoFit/>
          </a:bodyPr>
          <a:lstStyle/>
          <a:p>
            <a:pPr defTabSz="932597">
              <a:defRPr/>
            </a:pPr>
            <a:r>
              <a:rPr lang="en-US" sz="1836">
                <a:solidFill>
                  <a:srgbClr val="000000"/>
                </a:solidFill>
                <a:latin typeface="Times New Roman" panose="02020603050405020304" pitchFamily="18" charset="0"/>
              </a:rPr>
              <a:t> </a:t>
            </a:r>
            <a:endParaRPr lang="en-US" sz="1836">
              <a:solidFill>
                <a:srgbClr val="2F2F2F"/>
              </a:solidFill>
              <a:latin typeface="Segoe UI"/>
            </a:endParaRPr>
          </a:p>
        </p:txBody>
      </p:sp>
      <p:sp>
        <p:nvSpPr>
          <p:cNvPr id="3" name="Rectangle 2">
            <a:extLst>
              <a:ext uri="{FF2B5EF4-FFF2-40B4-BE49-F238E27FC236}">
                <a16:creationId xmlns:a16="http://schemas.microsoft.com/office/drawing/2014/main" id="{CB5FB61D-4D90-43CF-855C-A620A1779CE9}"/>
              </a:ext>
            </a:extLst>
          </p:cNvPr>
          <p:cNvSpPr/>
          <p:nvPr/>
        </p:nvSpPr>
        <p:spPr>
          <a:xfrm>
            <a:off x="6679754" y="-1"/>
            <a:ext cx="5755837" cy="6431049"/>
          </a:xfrm>
          <a:prstGeom prst="rect">
            <a:avLst/>
          </a:prstGeom>
          <a:solidFill>
            <a:schemeClr val="bg1">
              <a:lumMod val="85000"/>
              <a:alpha val="3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5" name="Rectangle 4">
            <a:extLst>
              <a:ext uri="{FF2B5EF4-FFF2-40B4-BE49-F238E27FC236}">
                <a16:creationId xmlns:a16="http://schemas.microsoft.com/office/drawing/2014/main" id="{C88AE2CB-D1F5-479C-AF3C-03153A1D93C0}"/>
              </a:ext>
            </a:extLst>
          </p:cNvPr>
          <p:cNvSpPr/>
          <p:nvPr/>
        </p:nvSpPr>
        <p:spPr>
          <a:xfrm>
            <a:off x="883" y="6431048"/>
            <a:ext cx="12434710" cy="563476"/>
          </a:xfrm>
          <a:prstGeom prst="rect">
            <a:avLst/>
          </a:prstGeom>
          <a:solidFill>
            <a:schemeClr val="bg1">
              <a:lumMod val="85000"/>
              <a:alpha val="82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6" name="Rectangle 5">
            <a:extLst>
              <a:ext uri="{FF2B5EF4-FFF2-40B4-BE49-F238E27FC236}">
                <a16:creationId xmlns:a16="http://schemas.microsoft.com/office/drawing/2014/main" id="{01978A4E-46B4-45D1-9638-CDB401A85A90}"/>
              </a:ext>
            </a:extLst>
          </p:cNvPr>
          <p:cNvSpPr/>
          <p:nvPr/>
        </p:nvSpPr>
        <p:spPr>
          <a:xfrm>
            <a:off x="758449" y="1973684"/>
            <a:ext cx="4358757" cy="369332"/>
          </a:xfrm>
          <a:prstGeom prst="rect">
            <a:avLst/>
          </a:prstGeom>
        </p:spPr>
        <p:txBody>
          <a:bodyPr wrap="none">
            <a:spAutoFit/>
          </a:bodyPr>
          <a:lstStyle/>
          <a:p>
            <a:r>
              <a:rPr lang="en-US" b="1" dirty="0">
                <a:solidFill>
                  <a:srgbClr val="7030A0"/>
                </a:solidFill>
              </a:rPr>
              <a:t>Module 1: SharePoint Framework Overview</a:t>
            </a:r>
            <a:endParaRPr lang="en-GB" dirty="0"/>
          </a:p>
        </p:txBody>
      </p:sp>
    </p:spTree>
    <p:extLst>
      <p:ext uri="{BB962C8B-B14F-4D97-AF65-F5344CB8AC3E}">
        <p14:creationId xmlns:p14="http://schemas.microsoft.com/office/powerpoint/2010/main" val="201309167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E24F740-CF38-4379-970C-54BA96675905}"/>
              </a:ext>
            </a:extLst>
          </p:cNvPr>
          <p:cNvSpPr>
            <a:spLocks noGrp="1"/>
          </p:cNvSpPr>
          <p:nvPr>
            <p:ph type="title"/>
          </p:nvPr>
        </p:nvSpPr>
        <p:spPr>
          <a:xfrm>
            <a:off x="465138" y="3596993"/>
            <a:ext cx="7604124" cy="1148627"/>
          </a:xfrm>
        </p:spPr>
        <p:txBody>
          <a:bodyPr/>
          <a:lstStyle/>
          <a:p>
            <a:r>
              <a:rPr lang="en-US" dirty="0"/>
              <a:t>Demo</a:t>
            </a:r>
          </a:p>
        </p:txBody>
      </p:sp>
      <p:cxnSp>
        <p:nvCxnSpPr>
          <p:cNvPr id="6" name="Straight Connector 5">
            <a:extLst>
              <a:ext uri="{FF2B5EF4-FFF2-40B4-BE49-F238E27FC236}">
                <a16:creationId xmlns:a16="http://schemas.microsoft.com/office/drawing/2014/main" id="{236B64A6-0F65-45BC-AD95-4DF5AFCA382C}"/>
              </a:ext>
            </a:extLst>
          </p:cNvPr>
          <p:cNvCxnSpPr>
            <a:cxnSpLocks/>
          </p:cNvCxnSpPr>
          <p:nvPr/>
        </p:nvCxnSpPr>
        <p:spPr>
          <a:xfrm>
            <a:off x="465138" y="4526316"/>
            <a:ext cx="6155581" cy="0"/>
          </a:xfrm>
          <a:prstGeom prst="line">
            <a:avLst/>
          </a:prstGeom>
          <a:ln w="38100">
            <a:solidFill>
              <a:srgbClr val="0070C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B99FE72-3146-450B-867A-B77CB0968CFA}"/>
              </a:ext>
            </a:extLst>
          </p:cNvPr>
          <p:cNvSpPr/>
          <p:nvPr/>
        </p:nvSpPr>
        <p:spPr>
          <a:xfrm>
            <a:off x="357204" y="4670606"/>
            <a:ext cx="4505721" cy="369332"/>
          </a:xfrm>
          <a:prstGeom prst="rect">
            <a:avLst/>
          </a:prstGeom>
        </p:spPr>
        <p:txBody>
          <a:bodyPr wrap="none">
            <a:spAutoFit/>
          </a:bodyPr>
          <a:lstStyle/>
          <a:p>
            <a:r>
              <a:rPr lang="en-US" dirty="0"/>
              <a:t>Creating &amp; Running Your First SPFx Project</a:t>
            </a:r>
            <a:endParaRPr lang="en-GB" dirty="0"/>
          </a:p>
        </p:txBody>
      </p:sp>
    </p:spTree>
    <p:extLst>
      <p:ext uri="{BB962C8B-B14F-4D97-AF65-F5344CB8AC3E}">
        <p14:creationId xmlns:p14="http://schemas.microsoft.com/office/powerpoint/2010/main" val="35508070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750" fill="hold"/>
                                        <p:tgtEl>
                                          <p:spTgt spid="4"/>
                                        </p:tgtEl>
                                        <p:attrNameLst>
                                          <p:attrName>ppt_x</p:attrName>
                                        </p:attrNameLst>
                                      </p:cBhvr>
                                      <p:tavLst>
                                        <p:tav tm="0">
                                          <p:val>
                                            <p:strVal val="1+#ppt_w/2"/>
                                          </p:val>
                                        </p:tav>
                                        <p:tav tm="100000">
                                          <p:val>
                                            <p:strVal val="#ppt_x"/>
                                          </p:val>
                                        </p:tav>
                                      </p:tavLst>
                                    </p:anim>
                                    <p:anim calcmode="lin" valueType="num">
                                      <p:cBhvr additive="base">
                                        <p:cTn id="8" dur="750" fill="hold"/>
                                        <p:tgtEl>
                                          <p:spTgt spid="4"/>
                                        </p:tgtEl>
                                        <p:attrNameLst>
                                          <p:attrName>ppt_y</p:attrName>
                                        </p:attrNameLst>
                                      </p:cBhvr>
                                      <p:tavLst>
                                        <p:tav tm="0">
                                          <p:val>
                                            <p:strVal val="#ppt_y"/>
                                          </p:val>
                                        </p:tav>
                                        <p:tav tm="100000">
                                          <p:val>
                                            <p:strVal val="#ppt_y"/>
                                          </p:val>
                                        </p:tav>
                                      </p:tavLst>
                                    </p:anim>
                                  </p:childTnLst>
                                </p:cTn>
                              </p:par>
                              <p:par>
                                <p:cTn id="9" presetID="22" presetClass="entr" presetSubtype="8" fill="hold" nodeType="withEffect">
                                  <p:stCondLst>
                                    <p:cond delay="25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7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07B84D9-C55B-D54D-8870-9F6962A7F11D}"/>
              </a:ext>
            </a:extLst>
          </p:cNvPr>
          <p:cNvSpPr>
            <a:spLocks noGrp="1"/>
          </p:cNvSpPr>
          <p:nvPr>
            <p:ph type="body" sz="quarter" idx="10"/>
          </p:nvPr>
        </p:nvSpPr>
        <p:spPr>
          <a:xfrm>
            <a:off x="464400" y="1212850"/>
            <a:ext cx="6038000" cy="2278765"/>
          </a:xfrm>
        </p:spPr>
        <p:txBody>
          <a:bodyPr/>
          <a:lstStyle/>
          <a:p>
            <a:pPr>
              <a:lnSpc>
                <a:spcPct val="140000"/>
              </a:lnSpc>
              <a:buFont typeface="Wingdings" panose="05000000000000000000" pitchFamily="2" charset="2"/>
              <a:buChar char="§"/>
            </a:pPr>
            <a:r>
              <a:rPr lang="en-US" dirty="0">
                <a:latin typeface="Calibri" panose="020F0502020204030204" pitchFamily="34" charset="0"/>
                <a:cs typeface="Calibri" panose="020F0502020204030204" pitchFamily="34" charset="0"/>
              </a:rPr>
              <a:t>Once a page is in edit mode, </a:t>
            </a:r>
            <a:br>
              <a:rPr lang="en-US" dirty="0">
                <a:latin typeface="Calibri" panose="020F0502020204030204" pitchFamily="34" charset="0"/>
                <a:cs typeface="Calibri" panose="020F0502020204030204" pitchFamily="34" charset="0"/>
              </a:rPr>
            </a:br>
            <a:r>
              <a:rPr lang="en-US" dirty="0">
                <a:latin typeface="Calibri" panose="020F0502020204030204" pitchFamily="34" charset="0"/>
                <a:cs typeface="Calibri" panose="020F0502020204030204" pitchFamily="34" charset="0"/>
              </a:rPr>
              <a:t>add via web part toolbox</a:t>
            </a:r>
          </a:p>
          <a:p>
            <a:pPr>
              <a:lnSpc>
                <a:spcPct val="140000"/>
              </a:lnSpc>
              <a:buFont typeface="Wingdings" panose="05000000000000000000" pitchFamily="2" charset="2"/>
              <a:buChar char="§"/>
            </a:pPr>
            <a:r>
              <a:rPr lang="en-US" dirty="0">
                <a:latin typeface="Calibri" panose="020F0502020204030204" pitchFamily="34" charset="0"/>
                <a:cs typeface="Calibri" panose="020F0502020204030204" pitchFamily="34" charset="0"/>
              </a:rPr>
              <a:t>Select a web part and edit inline or using the property pane</a:t>
            </a:r>
          </a:p>
        </p:txBody>
      </p:sp>
      <p:sp>
        <p:nvSpPr>
          <p:cNvPr id="3" name="Title 2">
            <a:extLst>
              <a:ext uri="{FF2B5EF4-FFF2-40B4-BE49-F238E27FC236}">
                <a16:creationId xmlns:a16="http://schemas.microsoft.com/office/drawing/2014/main" id="{4C21F140-9DC8-2243-912E-9BE464A7EF68}"/>
              </a:ext>
            </a:extLst>
          </p:cNvPr>
          <p:cNvSpPr>
            <a:spLocks noGrp="1"/>
          </p:cNvSpPr>
          <p:nvPr>
            <p:ph type="title"/>
          </p:nvPr>
        </p:nvSpPr>
        <p:spPr>
          <a:xfrm>
            <a:off x="464400" y="323251"/>
            <a:ext cx="11574000" cy="443198"/>
          </a:xfrm>
        </p:spPr>
        <p:txBody>
          <a:bodyPr/>
          <a:lstStyle/>
          <a:p>
            <a:r>
              <a:rPr lang="en-US" sz="3200" dirty="0">
                <a:latin typeface="Calibri" panose="020F0502020204030204" pitchFamily="34" charset="0"/>
                <a:cs typeface="Calibri" panose="020F0502020204030204" pitchFamily="34" charset="0"/>
              </a:rPr>
              <a:t>Adding SPFx web parts to pages</a:t>
            </a:r>
          </a:p>
        </p:txBody>
      </p:sp>
      <p:pic>
        <p:nvPicPr>
          <p:cNvPr id="6" name="Picture 5">
            <a:extLst>
              <a:ext uri="{FF2B5EF4-FFF2-40B4-BE49-F238E27FC236}">
                <a16:creationId xmlns:a16="http://schemas.microsoft.com/office/drawing/2014/main" id="{F7B8E421-D7DD-4788-9FFB-4BA635224E02}"/>
              </a:ext>
            </a:extLst>
          </p:cNvPr>
          <p:cNvPicPr>
            <a:picLocks noChangeAspect="1"/>
          </p:cNvPicPr>
          <p:nvPr/>
        </p:nvPicPr>
        <p:blipFill>
          <a:blip r:embed="rId3"/>
          <a:stretch>
            <a:fillRect/>
          </a:stretch>
        </p:blipFill>
        <p:spPr>
          <a:xfrm>
            <a:off x="6763245" y="1212850"/>
            <a:ext cx="4572396" cy="2248095"/>
          </a:xfrm>
          <a:prstGeom prst="rect">
            <a:avLst/>
          </a:prstGeom>
          <a:ln>
            <a:solidFill>
              <a:schemeClr val="tx1">
                <a:lumMod val="25000"/>
                <a:lumOff val="75000"/>
              </a:schemeClr>
            </a:solidFill>
          </a:ln>
        </p:spPr>
      </p:pic>
      <p:pic>
        <p:nvPicPr>
          <p:cNvPr id="10" name="Picture 9">
            <a:extLst>
              <a:ext uri="{FF2B5EF4-FFF2-40B4-BE49-F238E27FC236}">
                <a16:creationId xmlns:a16="http://schemas.microsoft.com/office/drawing/2014/main" id="{93F0D892-D6D7-4247-B683-731816E35B69}"/>
              </a:ext>
            </a:extLst>
          </p:cNvPr>
          <p:cNvPicPr>
            <a:picLocks noChangeAspect="1"/>
          </p:cNvPicPr>
          <p:nvPr/>
        </p:nvPicPr>
        <p:blipFill>
          <a:blip r:embed="rId4"/>
          <a:stretch>
            <a:fillRect/>
          </a:stretch>
        </p:blipFill>
        <p:spPr>
          <a:xfrm>
            <a:off x="896739" y="4261762"/>
            <a:ext cx="4572396" cy="2598645"/>
          </a:xfrm>
          <a:prstGeom prst="rect">
            <a:avLst/>
          </a:prstGeom>
          <a:ln>
            <a:solidFill>
              <a:schemeClr val="tx1">
                <a:lumMod val="25000"/>
                <a:lumOff val="75000"/>
              </a:schemeClr>
            </a:solidFill>
          </a:ln>
        </p:spPr>
      </p:pic>
      <p:pic>
        <p:nvPicPr>
          <p:cNvPr id="12" name="Picture 11">
            <a:extLst>
              <a:ext uri="{FF2B5EF4-FFF2-40B4-BE49-F238E27FC236}">
                <a16:creationId xmlns:a16="http://schemas.microsoft.com/office/drawing/2014/main" id="{38BCBF8A-8AEA-40FC-8063-D0351FB6C242}"/>
              </a:ext>
            </a:extLst>
          </p:cNvPr>
          <p:cNvPicPr>
            <a:picLocks noChangeAspect="1"/>
          </p:cNvPicPr>
          <p:nvPr/>
        </p:nvPicPr>
        <p:blipFill>
          <a:blip r:embed="rId5"/>
          <a:stretch>
            <a:fillRect/>
          </a:stretch>
        </p:blipFill>
        <p:spPr>
          <a:xfrm>
            <a:off x="6212977" y="4262520"/>
            <a:ext cx="5122664" cy="2253972"/>
          </a:xfrm>
          <a:prstGeom prst="rect">
            <a:avLst/>
          </a:prstGeom>
          <a:ln>
            <a:solidFill>
              <a:schemeClr val="tx1">
                <a:lumMod val="25000"/>
                <a:lumOff val="75000"/>
              </a:schemeClr>
            </a:solidFill>
          </a:ln>
        </p:spPr>
      </p:pic>
    </p:spTree>
    <p:extLst>
      <p:ext uri="{BB962C8B-B14F-4D97-AF65-F5344CB8AC3E}">
        <p14:creationId xmlns:p14="http://schemas.microsoft.com/office/powerpoint/2010/main" val="2762606051"/>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E2C881C1-A2AC-47E0-8352-55B21FB2C2A0}"/>
              </a:ext>
            </a:extLst>
          </p:cNvPr>
          <p:cNvCxnSpPr>
            <a:cxnSpLocks/>
          </p:cNvCxnSpPr>
          <p:nvPr/>
        </p:nvCxnSpPr>
        <p:spPr>
          <a:xfrm>
            <a:off x="3172701" y="849249"/>
            <a:ext cx="0" cy="5209356"/>
          </a:xfrm>
          <a:prstGeom prst="line">
            <a:avLst/>
          </a:prstGeom>
          <a:ln w="19050">
            <a:solidFill>
              <a:srgbClr val="00818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6B679A6-9F6F-4ED1-8713-FD8C6CEBB00E}"/>
              </a:ext>
            </a:extLst>
          </p:cNvPr>
          <p:cNvCxnSpPr>
            <a:cxnSpLocks/>
          </p:cNvCxnSpPr>
          <p:nvPr/>
        </p:nvCxnSpPr>
        <p:spPr>
          <a:xfrm>
            <a:off x="9271519" y="849249"/>
            <a:ext cx="0" cy="5207436"/>
          </a:xfrm>
          <a:prstGeom prst="line">
            <a:avLst/>
          </a:prstGeom>
          <a:ln w="19050">
            <a:solidFill>
              <a:srgbClr val="008185"/>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6" name="Group 25">
            <a:extLst>
              <a:ext uri="{FF2B5EF4-FFF2-40B4-BE49-F238E27FC236}">
                <a16:creationId xmlns:a16="http://schemas.microsoft.com/office/drawing/2014/main" id="{23047D7C-51AC-48D6-96C3-7C01DE255781}"/>
              </a:ext>
            </a:extLst>
          </p:cNvPr>
          <p:cNvGrpSpPr/>
          <p:nvPr/>
        </p:nvGrpSpPr>
        <p:grpSpPr>
          <a:xfrm>
            <a:off x="356748" y="1178053"/>
            <a:ext cx="2536228" cy="4073586"/>
            <a:chOff x="348104" y="1079579"/>
            <a:chExt cx="2487077" cy="3994641"/>
          </a:xfrm>
        </p:grpSpPr>
        <p:pic>
          <p:nvPicPr>
            <p:cNvPr id="3" name="Picture 2" descr="A screenshot of a computer screen&#10;&#10;Description generated with very high confidence">
              <a:extLst>
                <a:ext uri="{FF2B5EF4-FFF2-40B4-BE49-F238E27FC236}">
                  <a16:creationId xmlns:a16="http://schemas.microsoft.com/office/drawing/2014/main" id="{5F8DBFC9-2263-4BC7-8625-0A08CD479589}"/>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25538" y="2141876"/>
              <a:ext cx="2289119" cy="1314936"/>
            </a:xfrm>
            <a:prstGeom prst="rect">
              <a:avLst/>
            </a:prstGeom>
            <a:ln>
              <a:solidFill>
                <a:schemeClr val="bg1">
                  <a:lumMod val="75000"/>
                </a:schemeClr>
              </a:solidFill>
            </a:ln>
          </p:spPr>
        </p:pic>
        <p:sp>
          <p:nvSpPr>
            <p:cNvPr id="4" name="TextBox 3">
              <a:extLst>
                <a:ext uri="{FF2B5EF4-FFF2-40B4-BE49-F238E27FC236}">
                  <a16:creationId xmlns:a16="http://schemas.microsoft.com/office/drawing/2014/main" id="{4DE076B1-A4F1-4DBE-B4D0-287C47F9595D}"/>
                </a:ext>
              </a:extLst>
            </p:cNvPr>
            <p:cNvSpPr txBox="1"/>
            <p:nvPr/>
          </p:nvSpPr>
          <p:spPr>
            <a:xfrm>
              <a:off x="348104" y="1079579"/>
              <a:ext cx="2487077" cy="543894"/>
            </a:xfrm>
            <a:prstGeom prst="rect">
              <a:avLst/>
            </a:prstGeom>
            <a:noFill/>
          </p:spPr>
          <p:txBody>
            <a:bodyPr wrap="none" lIns="182828" tIns="146262" rIns="182828" bIns="146262" rtlCol="0">
              <a:spAutoFit/>
            </a:bodyPr>
            <a:lstStyle/>
            <a:p>
              <a:pPr>
                <a:lnSpc>
                  <a:spcPct val="90000"/>
                </a:lnSpc>
                <a:spcAft>
                  <a:spcPts val="600"/>
                </a:spcAft>
              </a:pPr>
              <a:r>
                <a:rPr lang="en-US" sz="1836" dirty="0">
                  <a:gradFill>
                    <a:gsLst>
                      <a:gs pos="2917">
                        <a:schemeClr val="tx1"/>
                      </a:gs>
                      <a:gs pos="30000">
                        <a:schemeClr val="tx1"/>
                      </a:gs>
                    </a:gsLst>
                    <a:lin ang="5400000" scaled="0"/>
                  </a:gradFill>
                </a:rPr>
                <a:t>SharePoint Dev docs</a:t>
              </a:r>
            </a:p>
          </p:txBody>
        </p:sp>
        <p:sp>
          <p:nvSpPr>
            <p:cNvPr id="13" name="TextBox 12">
              <a:extLst>
                <a:ext uri="{FF2B5EF4-FFF2-40B4-BE49-F238E27FC236}">
                  <a16:creationId xmlns:a16="http://schemas.microsoft.com/office/drawing/2014/main" id="{71E27DD2-48B5-4735-BF95-08EB8A028F69}"/>
                </a:ext>
              </a:extLst>
            </p:cNvPr>
            <p:cNvSpPr txBox="1"/>
            <p:nvPr/>
          </p:nvSpPr>
          <p:spPr>
            <a:xfrm>
              <a:off x="392794" y="4530326"/>
              <a:ext cx="2354605" cy="543894"/>
            </a:xfrm>
            <a:prstGeom prst="rect">
              <a:avLst/>
            </a:prstGeom>
            <a:noFill/>
          </p:spPr>
          <p:txBody>
            <a:bodyPr wrap="none" lIns="182828" tIns="146262" rIns="182828" bIns="146262" rtlCol="0">
              <a:spAutoFit/>
            </a:bodyPr>
            <a:lstStyle/>
            <a:p>
              <a:pPr algn="ctr">
                <a:lnSpc>
                  <a:spcPct val="90000"/>
                </a:lnSpc>
                <a:spcAft>
                  <a:spcPts val="600"/>
                </a:spcAft>
              </a:pPr>
              <a:r>
                <a:rPr lang="en-US" sz="1836" dirty="0">
                  <a:solidFill>
                    <a:schemeClr val="bg1">
                      <a:lumMod val="50000"/>
                    </a:schemeClr>
                  </a:solidFill>
                </a:rPr>
                <a:t>aka.ms/</a:t>
              </a:r>
              <a:r>
                <a:rPr lang="en-US" sz="1836" dirty="0" err="1">
                  <a:solidFill>
                    <a:schemeClr val="bg1">
                      <a:lumMod val="50000"/>
                    </a:schemeClr>
                  </a:solidFill>
                </a:rPr>
                <a:t>spdev</a:t>
              </a:r>
              <a:r>
                <a:rPr lang="en-US" sz="1836" dirty="0">
                  <a:solidFill>
                    <a:schemeClr val="bg1">
                      <a:lumMod val="50000"/>
                    </a:schemeClr>
                  </a:solidFill>
                </a:rPr>
                <a:t>-docs</a:t>
              </a:r>
            </a:p>
          </p:txBody>
        </p:sp>
      </p:grpSp>
      <p:grpSp>
        <p:nvGrpSpPr>
          <p:cNvPr id="27" name="Group 26">
            <a:extLst>
              <a:ext uri="{FF2B5EF4-FFF2-40B4-BE49-F238E27FC236}">
                <a16:creationId xmlns:a16="http://schemas.microsoft.com/office/drawing/2014/main" id="{A45098B0-6F52-49B1-B63E-FAFD366C655C}"/>
              </a:ext>
            </a:extLst>
          </p:cNvPr>
          <p:cNvGrpSpPr/>
          <p:nvPr/>
        </p:nvGrpSpPr>
        <p:grpSpPr>
          <a:xfrm>
            <a:off x="3295264" y="1178821"/>
            <a:ext cx="2868068" cy="4072817"/>
            <a:chOff x="3229672" y="1080334"/>
            <a:chExt cx="2812486" cy="3993886"/>
          </a:xfrm>
        </p:grpSpPr>
        <p:pic>
          <p:nvPicPr>
            <p:cNvPr id="2" name="Picture 1">
              <a:extLst>
                <a:ext uri="{FF2B5EF4-FFF2-40B4-BE49-F238E27FC236}">
                  <a16:creationId xmlns:a16="http://schemas.microsoft.com/office/drawing/2014/main" id="{BA07EA0A-7843-4E9D-B303-065A9DE6F225}"/>
                </a:ext>
              </a:extLst>
            </p:cNvPr>
            <p:cNvPicPr>
              <a:picLocks noChangeAspect="1"/>
            </p:cNvPicPr>
            <p:nvPr/>
          </p:nvPicPr>
          <p:blipFill>
            <a:blip r:embed="rId3"/>
            <a:stretch>
              <a:fillRect/>
            </a:stretch>
          </p:blipFill>
          <p:spPr>
            <a:xfrm>
              <a:off x="3465805" y="2141876"/>
              <a:ext cx="2289118" cy="1687155"/>
            </a:xfrm>
            <a:prstGeom prst="rect">
              <a:avLst/>
            </a:prstGeom>
            <a:ln>
              <a:solidFill>
                <a:schemeClr val="bg1">
                  <a:lumMod val="75000"/>
                </a:schemeClr>
              </a:solidFill>
            </a:ln>
          </p:spPr>
        </p:pic>
        <p:sp>
          <p:nvSpPr>
            <p:cNvPr id="6" name="TextBox 5">
              <a:extLst>
                <a:ext uri="{FF2B5EF4-FFF2-40B4-BE49-F238E27FC236}">
                  <a16:creationId xmlns:a16="http://schemas.microsoft.com/office/drawing/2014/main" id="{560F9E49-C914-4924-B928-592ED0BBD1BF}"/>
                </a:ext>
              </a:extLst>
            </p:cNvPr>
            <p:cNvSpPr txBox="1"/>
            <p:nvPr/>
          </p:nvSpPr>
          <p:spPr>
            <a:xfrm>
              <a:off x="3229672" y="1080334"/>
              <a:ext cx="2812486" cy="543894"/>
            </a:xfrm>
            <a:prstGeom prst="rect">
              <a:avLst/>
            </a:prstGeom>
            <a:noFill/>
          </p:spPr>
          <p:txBody>
            <a:bodyPr wrap="none" lIns="182828" tIns="146262" rIns="182828" bIns="146262" rtlCol="0">
              <a:spAutoFit/>
            </a:bodyPr>
            <a:lstStyle/>
            <a:p>
              <a:pPr>
                <a:lnSpc>
                  <a:spcPct val="90000"/>
                </a:lnSpc>
                <a:spcAft>
                  <a:spcPts val="600"/>
                </a:spcAft>
              </a:pPr>
              <a:r>
                <a:rPr lang="en-US" sz="1836" dirty="0">
                  <a:gradFill>
                    <a:gsLst>
                      <a:gs pos="2917">
                        <a:schemeClr val="tx1"/>
                      </a:gs>
                      <a:gs pos="30000">
                        <a:schemeClr val="tx1"/>
                      </a:gs>
                    </a:gsLst>
                    <a:lin ang="5400000" scaled="0"/>
                  </a:gradFill>
                </a:rPr>
                <a:t>SharePoint (Dev) videos</a:t>
              </a:r>
            </a:p>
          </p:txBody>
        </p:sp>
        <p:sp>
          <p:nvSpPr>
            <p:cNvPr id="14" name="TextBox 13">
              <a:extLst>
                <a:ext uri="{FF2B5EF4-FFF2-40B4-BE49-F238E27FC236}">
                  <a16:creationId xmlns:a16="http://schemas.microsoft.com/office/drawing/2014/main" id="{EA2D09EA-4B40-4272-A2B9-2748FE02328F}"/>
                </a:ext>
              </a:extLst>
            </p:cNvPr>
            <p:cNvSpPr txBox="1"/>
            <p:nvPr/>
          </p:nvSpPr>
          <p:spPr>
            <a:xfrm>
              <a:off x="3340888" y="4530326"/>
              <a:ext cx="2538951" cy="543894"/>
            </a:xfrm>
            <a:prstGeom prst="rect">
              <a:avLst/>
            </a:prstGeom>
            <a:noFill/>
          </p:spPr>
          <p:txBody>
            <a:bodyPr wrap="none" lIns="182828" tIns="146262" rIns="182828" bIns="146262" rtlCol="0">
              <a:spAutoFit/>
            </a:bodyPr>
            <a:lstStyle/>
            <a:p>
              <a:pPr algn="ctr">
                <a:lnSpc>
                  <a:spcPct val="90000"/>
                </a:lnSpc>
                <a:spcAft>
                  <a:spcPts val="600"/>
                </a:spcAft>
              </a:pPr>
              <a:r>
                <a:rPr lang="en-US" sz="1836" dirty="0">
                  <a:solidFill>
                    <a:schemeClr val="bg1">
                      <a:lumMod val="50000"/>
                    </a:schemeClr>
                  </a:solidFill>
                </a:rPr>
                <a:t>aka.ms/</a:t>
              </a:r>
              <a:r>
                <a:rPr lang="en-US" sz="1836" dirty="0" err="1">
                  <a:solidFill>
                    <a:schemeClr val="bg1">
                      <a:lumMod val="50000"/>
                    </a:schemeClr>
                  </a:solidFill>
                </a:rPr>
                <a:t>spdev</a:t>
              </a:r>
              <a:r>
                <a:rPr lang="en-US" sz="1836" dirty="0">
                  <a:solidFill>
                    <a:schemeClr val="bg1">
                      <a:lumMod val="50000"/>
                    </a:schemeClr>
                  </a:solidFill>
                </a:rPr>
                <a:t>-videos</a:t>
              </a:r>
            </a:p>
          </p:txBody>
        </p:sp>
      </p:grpSp>
      <p:grpSp>
        <p:nvGrpSpPr>
          <p:cNvPr id="28" name="Group 27">
            <a:extLst>
              <a:ext uri="{FF2B5EF4-FFF2-40B4-BE49-F238E27FC236}">
                <a16:creationId xmlns:a16="http://schemas.microsoft.com/office/drawing/2014/main" id="{FE593A0F-2BAC-46AC-83B5-77AF4E34C68A}"/>
              </a:ext>
            </a:extLst>
          </p:cNvPr>
          <p:cNvGrpSpPr/>
          <p:nvPr/>
        </p:nvGrpSpPr>
        <p:grpSpPr>
          <a:xfrm>
            <a:off x="6435800" y="1178053"/>
            <a:ext cx="2667003" cy="4073586"/>
            <a:chOff x="6309346" y="1079579"/>
            <a:chExt cx="2615317" cy="3994641"/>
          </a:xfrm>
        </p:grpSpPr>
        <p:pic>
          <p:nvPicPr>
            <p:cNvPr id="5" name="Picture 4">
              <a:extLst>
                <a:ext uri="{FF2B5EF4-FFF2-40B4-BE49-F238E27FC236}">
                  <a16:creationId xmlns:a16="http://schemas.microsoft.com/office/drawing/2014/main" id="{C45A4E0A-633D-41C1-9403-0EA93ACC0D77}"/>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452323" y="2141876"/>
              <a:ext cx="2289113" cy="1513312"/>
            </a:xfrm>
            <a:prstGeom prst="rect">
              <a:avLst/>
            </a:prstGeom>
            <a:ln>
              <a:solidFill>
                <a:schemeClr val="bg1">
                  <a:lumMod val="75000"/>
                </a:schemeClr>
              </a:solidFill>
            </a:ln>
          </p:spPr>
        </p:pic>
        <p:sp>
          <p:nvSpPr>
            <p:cNvPr id="7" name="TextBox 6">
              <a:extLst>
                <a:ext uri="{FF2B5EF4-FFF2-40B4-BE49-F238E27FC236}">
                  <a16:creationId xmlns:a16="http://schemas.microsoft.com/office/drawing/2014/main" id="{C2E22066-B08D-4EBC-9462-8C1646AC5138}"/>
                </a:ext>
              </a:extLst>
            </p:cNvPr>
            <p:cNvSpPr txBox="1"/>
            <p:nvPr/>
          </p:nvSpPr>
          <p:spPr>
            <a:xfrm>
              <a:off x="6309346" y="1079579"/>
              <a:ext cx="2615317" cy="543894"/>
            </a:xfrm>
            <a:prstGeom prst="rect">
              <a:avLst/>
            </a:prstGeom>
            <a:noFill/>
          </p:spPr>
          <p:txBody>
            <a:bodyPr wrap="none" lIns="182828" tIns="146262" rIns="182828" bIns="146262" rtlCol="0">
              <a:spAutoFit/>
            </a:bodyPr>
            <a:lstStyle/>
            <a:p>
              <a:pPr>
                <a:lnSpc>
                  <a:spcPct val="90000"/>
                </a:lnSpc>
                <a:spcAft>
                  <a:spcPts val="600"/>
                </a:spcAft>
              </a:pPr>
              <a:r>
                <a:rPr lang="en-US" sz="1836" dirty="0">
                  <a:gradFill>
                    <a:gsLst>
                      <a:gs pos="2917">
                        <a:schemeClr val="tx1"/>
                      </a:gs>
                      <a:gs pos="30000">
                        <a:schemeClr val="tx1"/>
                      </a:gs>
                    </a:gsLst>
                    <a:lin ang="5400000" scaled="0"/>
                  </a:gradFill>
                </a:rPr>
                <a:t>SharePoint Dev issues</a:t>
              </a:r>
            </a:p>
          </p:txBody>
        </p:sp>
        <p:sp>
          <p:nvSpPr>
            <p:cNvPr id="15" name="TextBox 14">
              <a:extLst>
                <a:ext uri="{FF2B5EF4-FFF2-40B4-BE49-F238E27FC236}">
                  <a16:creationId xmlns:a16="http://schemas.microsoft.com/office/drawing/2014/main" id="{C677A94C-8A95-48CE-BC76-B45E9A4D0C6D}"/>
                </a:ext>
              </a:extLst>
            </p:cNvPr>
            <p:cNvSpPr txBox="1"/>
            <p:nvPr/>
          </p:nvSpPr>
          <p:spPr>
            <a:xfrm>
              <a:off x="6360923" y="4530326"/>
              <a:ext cx="2482845" cy="543894"/>
            </a:xfrm>
            <a:prstGeom prst="rect">
              <a:avLst/>
            </a:prstGeom>
            <a:noFill/>
          </p:spPr>
          <p:txBody>
            <a:bodyPr wrap="none" lIns="182828" tIns="146262" rIns="182828" bIns="146262" rtlCol="0">
              <a:spAutoFit/>
            </a:bodyPr>
            <a:lstStyle/>
            <a:p>
              <a:pPr algn="ctr">
                <a:lnSpc>
                  <a:spcPct val="90000"/>
                </a:lnSpc>
                <a:spcAft>
                  <a:spcPts val="600"/>
                </a:spcAft>
              </a:pPr>
              <a:r>
                <a:rPr lang="en-US" sz="1836" dirty="0">
                  <a:solidFill>
                    <a:schemeClr val="bg1">
                      <a:lumMod val="50000"/>
                    </a:schemeClr>
                  </a:solidFill>
                </a:rPr>
                <a:t>aka.ms/</a:t>
              </a:r>
              <a:r>
                <a:rPr lang="en-US" sz="1836" dirty="0" err="1">
                  <a:solidFill>
                    <a:schemeClr val="bg1">
                      <a:lumMod val="50000"/>
                    </a:schemeClr>
                  </a:solidFill>
                </a:rPr>
                <a:t>spdev</a:t>
              </a:r>
              <a:r>
                <a:rPr lang="en-US" sz="1836" dirty="0">
                  <a:solidFill>
                    <a:schemeClr val="bg1">
                      <a:lumMod val="50000"/>
                    </a:schemeClr>
                  </a:solidFill>
                </a:rPr>
                <a:t>-issues</a:t>
              </a:r>
            </a:p>
          </p:txBody>
        </p:sp>
      </p:grpSp>
      <p:cxnSp>
        <p:nvCxnSpPr>
          <p:cNvPr id="16" name="Straight Connector 15">
            <a:extLst>
              <a:ext uri="{FF2B5EF4-FFF2-40B4-BE49-F238E27FC236}">
                <a16:creationId xmlns:a16="http://schemas.microsoft.com/office/drawing/2014/main" id="{4F284B10-8A50-4AD5-965A-7DE53B0CF1AD}"/>
              </a:ext>
            </a:extLst>
          </p:cNvPr>
          <p:cNvCxnSpPr>
            <a:cxnSpLocks/>
          </p:cNvCxnSpPr>
          <p:nvPr/>
        </p:nvCxnSpPr>
        <p:spPr>
          <a:xfrm>
            <a:off x="6218237" y="842729"/>
            <a:ext cx="0" cy="5209356"/>
          </a:xfrm>
          <a:prstGeom prst="line">
            <a:avLst/>
          </a:prstGeom>
          <a:ln w="19050">
            <a:solidFill>
              <a:srgbClr val="008185"/>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9" name="Group 28">
            <a:extLst>
              <a:ext uri="{FF2B5EF4-FFF2-40B4-BE49-F238E27FC236}">
                <a16:creationId xmlns:a16="http://schemas.microsoft.com/office/drawing/2014/main" id="{BA0B0921-3032-45B1-8BF6-7F659AFBF697}"/>
              </a:ext>
            </a:extLst>
          </p:cNvPr>
          <p:cNvGrpSpPr/>
          <p:nvPr/>
        </p:nvGrpSpPr>
        <p:grpSpPr>
          <a:xfrm>
            <a:off x="9476635" y="1178053"/>
            <a:ext cx="2790324" cy="4411312"/>
            <a:chOff x="9291251" y="1079579"/>
            <a:chExt cx="2736248" cy="4325821"/>
          </a:xfrm>
        </p:grpSpPr>
        <p:pic>
          <p:nvPicPr>
            <p:cNvPr id="11" name="Picture 10">
              <a:extLst>
                <a:ext uri="{FF2B5EF4-FFF2-40B4-BE49-F238E27FC236}">
                  <a16:creationId xmlns:a16="http://schemas.microsoft.com/office/drawing/2014/main" id="{697C6653-B44F-406C-9BE9-0D072F16FCEC}"/>
                </a:ext>
              </a:extLst>
            </p:cNvPr>
            <p:cNvPicPr>
              <a:picLocks noChangeAspect="1"/>
            </p:cNvPicPr>
            <p:nvPr/>
          </p:nvPicPr>
          <p:blipFill rotWithShape="1">
            <a:blip r:embed="rId5"/>
            <a:srcRect b="12350"/>
            <a:stretch/>
          </p:blipFill>
          <p:spPr>
            <a:xfrm>
              <a:off x="9468150" y="2141877"/>
              <a:ext cx="2382447" cy="2244682"/>
            </a:xfrm>
            <a:prstGeom prst="rect">
              <a:avLst/>
            </a:prstGeom>
            <a:ln>
              <a:solidFill>
                <a:schemeClr val="bg1">
                  <a:lumMod val="75000"/>
                </a:schemeClr>
              </a:solidFill>
            </a:ln>
          </p:spPr>
        </p:pic>
        <p:sp>
          <p:nvSpPr>
            <p:cNvPr id="21" name="TextBox 20">
              <a:extLst>
                <a:ext uri="{FF2B5EF4-FFF2-40B4-BE49-F238E27FC236}">
                  <a16:creationId xmlns:a16="http://schemas.microsoft.com/office/drawing/2014/main" id="{720DDCAF-D853-4780-B250-ACB4E817A0C4}"/>
                </a:ext>
              </a:extLst>
            </p:cNvPr>
            <p:cNvSpPr txBox="1"/>
            <p:nvPr/>
          </p:nvSpPr>
          <p:spPr>
            <a:xfrm>
              <a:off x="9804210" y="1079579"/>
              <a:ext cx="1710326" cy="543894"/>
            </a:xfrm>
            <a:prstGeom prst="rect">
              <a:avLst/>
            </a:prstGeom>
            <a:noFill/>
          </p:spPr>
          <p:txBody>
            <a:bodyPr wrap="none" lIns="182828" tIns="146262" rIns="182828" bIns="146262" rtlCol="0">
              <a:spAutoFit/>
            </a:bodyPr>
            <a:lstStyle/>
            <a:p>
              <a:pPr algn="ctr">
                <a:lnSpc>
                  <a:spcPct val="90000"/>
                </a:lnSpc>
                <a:spcAft>
                  <a:spcPts val="600"/>
                </a:spcAft>
              </a:pPr>
              <a:r>
                <a:rPr lang="en-US" sz="1836" dirty="0">
                  <a:gradFill>
                    <a:gsLst>
                      <a:gs pos="2917">
                        <a:schemeClr val="tx1"/>
                      </a:gs>
                      <a:gs pos="30000">
                        <a:schemeClr val="tx1"/>
                      </a:gs>
                    </a:gsLst>
                    <a:lin ang="5400000" scaled="0"/>
                  </a:gradFill>
                </a:rPr>
                <a:t>Open-source</a:t>
              </a:r>
            </a:p>
          </p:txBody>
        </p:sp>
        <p:sp>
          <p:nvSpPr>
            <p:cNvPr id="22" name="TextBox 21">
              <a:extLst>
                <a:ext uri="{FF2B5EF4-FFF2-40B4-BE49-F238E27FC236}">
                  <a16:creationId xmlns:a16="http://schemas.microsoft.com/office/drawing/2014/main" id="{C3850332-7012-43B5-831F-FACD76D2BD30}"/>
                </a:ext>
              </a:extLst>
            </p:cNvPr>
            <p:cNvSpPr txBox="1"/>
            <p:nvPr/>
          </p:nvSpPr>
          <p:spPr>
            <a:xfrm>
              <a:off x="9291251" y="4530326"/>
              <a:ext cx="2736248" cy="875074"/>
            </a:xfrm>
            <a:prstGeom prst="rect">
              <a:avLst/>
            </a:prstGeom>
            <a:noFill/>
          </p:spPr>
          <p:txBody>
            <a:bodyPr wrap="none" lIns="182828" tIns="146262" rIns="182828" bIns="146262" rtlCol="0">
              <a:spAutoFit/>
            </a:bodyPr>
            <a:lstStyle/>
            <a:p>
              <a:pPr algn="ctr">
                <a:lnSpc>
                  <a:spcPct val="90000"/>
                </a:lnSpc>
                <a:spcAft>
                  <a:spcPts val="600"/>
                </a:spcAft>
              </a:pPr>
              <a:r>
                <a:rPr lang="en-US" sz="1836" dirty="0">
                  <a:solidFill>
                    <a:schemeClr val="bg1">
                      <a:lumMod val="50000"/>
                    </a:schemeClr>
                  </a:solidFill>
                </a:rPr>
                <a:t>github.com/</a:t>
              </a:r>
              <a:r>
                <a:rPr lang="en-US" sz="1836" dirty="0" err="1">
                  <a:solidFill>
                    <a:schemeClr val="bg1">
                      <a:lumMod val="50000"/>
                    </a:schemeClr>
                  </a:solidFill>
                </a:rPr>
                <a:t>sharepoint</a:t>
              </a:r>
              <a:endParaRPr lang="en-US" sz="1836" dirty="0">
                <a:solidFill>
                  <a:schemeClr val="bg1">
                    <a:lumMod val="50000"/>
                  </a:schemeClr>
                </a:solidFill>
              </a:endParaRPr>
            </a:p>
            <a:p>
              <a:pPr algn="ctr">
                <a:lnSpc>
                  <a:spcPct val="90000"/>
                </a:lnSpc>
                <a:spcAft>
                  <a:spcPts val="600"/>
                </a:spcAft>
              </a:pPr>
              <a:r>
                <a:rPr lang="en-US" sz="1836" dirty="0">
                  <a:solidFill>
                    <a:schemeClr val="bg1">
                      <a:lumMod val="50000"/>
                    </a:schemeClr>
                  </a:solidFill>
                </a:rPr>
                <a:t>github.com/</a:t>
              </a:r>
              <a:r>
                <a:rPr lang="en-US" sz="1836" dirty="0" err="1">
                  <a:solidFill>
                    <a:schemeClr val="bg1">
                      <a:lumMod val="50000"/>
                    </a:schemeClr>
                  </a:solidFill>
                </a:rPr>
                <a:t>pnp</a:t>
              </a:r>
              <a:endParaRPr lang="en-US" sz="1836" dirty="0">
                <a:solidFill>
                  <a:schemeClr val="bg1">
                    <a:lumMod val="50000"/>
                  </a:schemeClr>
                </a:solidFill>
              </a:endParaRPr>
            </a:p>
          </p:txBody>
        </p:sp>
      </p:grpSp>
    </p:spTree>
    <p:extLst>
      <p:ext uri="{BB962C8B-B14F-4D97-AF65-F5344CB8AC3E}">
        <p14:creationId xmlns:p14="http://schemas.microsoft.com/office/powerpoint/2010/main" val="23866122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100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000"/>
                                        <p:tgtEl>
                                          <p:spTgt spid="26"/>
                                        </p:tgtEl>
                                      </p:cBhvr>
                                    </p:animEffect>
                                    <p:anim calcmode="lin" valueType="num">
                                      <p:cBhvr>
                                        <p:cTn id="8" dur="1000" fill="hold"/>
                                        <p:tgtEl>
                                          <p:spTgt spid="26"/>
                                        </p:tgtEl>
                                        <p:attrNameLst>
                                          <p:attrName>ppt_x</p:attrName>
                                        </p:attrNameLst>
                                      </p:cBhvr>
                                      <p:tavLst>
                                        <p:tav tm="0">
                                          <p:val>
                                            <p:strVal val="#ppt_x"/>
                                          </p:val>
                                        </p:tav>
                                        <p:tav tm="100000">
                                          <p:val>
                                            <p:strVal val="#ppt_x"/>
                                          </p:val>
                                        </p:tav>
                                      </p:tavLst>
                                    </p:anim>
                                    <p:anim calcmode="lin" valueType="num">
                                      <p:cBhvr>
                                        <p:cTn id="9" dur="1000" fill="hold"/>
                                        <p:tgtEl>
                                          <p:spTgt spid="26"/>
                                        </p:tgtEl>
                                        <p:attrNameLst>
                                          <p:attrName>ppt_y</p:attrName>
                                        </p:attrNameLst>
                                      </p:cBhvr>
                                      <p:tavLst>
                                        <p:tav tm="0">
                                          <p:val>
                                            <p:strVal val="#ppt_y+.1"/>
                                          </p:val>
                                        </p:tav>
                                        <p:tav tm="100000">
                                          <p:val>
                                            <p:strVal val="#ppt_y"/>
                                          </p:val>
                                        </p:tav>
                                      </p:tavLst>
                                    </p:anim>
                                  </p:childTnLst>
                                </p:cTn>
                              </p:par>
                              <p:par>
                                <p:cTn id="10" presetID="22" presetClass="entr" presetSubtype="1" fill="hold" nodeType="withEffect">
                                  <p:stCondLst>
                                    <p:cond delay="1500"/>
                                  </p:stCondLst>
                                  <p:childTnLst>
                                    <p:set>
                                      <p:cBhvr>
                                        <p:cTn id="11" dur="1" fill="hold">
                                          <p:stCondLst>
                                            <p:cond delay="0"/>
                                          </p:stCondLst>
                                        </p:cTn>
                                        <p:tgtEl>
                                          <p:spTgt spid="10"/>
                                        </p:tgtEl>
                                        <p:attrNameLst>
                                          <p:attrName>style.visibility</p:attrName>
                                        </p:attrNameLst>
                                      </p:cBhvr>
                                      <p:to>
                                        <p:strVal val="visible"/>
                                      </p:to>
                                    </p:set>
                                    <p:animEffect transition="in" filter="wipe(up)">
                                      <p:cBhvr>
                                        <p:cTn id="12" dur="500"/>
                                        <p:tgtEl>
                                          <p:spTgt spid="10"/>
                                        </p:tgtEl>
                                      </p:cBhvr>
                                    </p:animEffect>
                                  </p:childTnLst>
                                </p:cTn>
                              </p:par>
                              <p:par>
                                <p:cTn id="13" presetID="42" presetClass="entr" presetSubtype="0" fill="hold" nodeType="withEffect">
                                  <p:stCondLst>
                                    <p:cond delay="1500"/>
                                  </p:stCondLst>
                                  <p:childTnLst>
                                    <p:set>
                                      <p:cBhvr>
                                        <p:cTn id="14" dur="1" fill="hold">
                                          <p:stCondLst>
                                            <p:cond delay="0"/>
                                          </p:stCondLst>
                                        </p:cTn>
                                        <p:tgtEl>
                                          <p:spTgt spid="27"/>
                                        </p:tgtEl>
                                        <p:attrNameLst>
                                          <p:attrName>style.visibility</p:attrName>
                                        </p:attrNameLst>
                                      </p:cBhvr>
                                      <p:to>
                                        <p:strVal val="visible"/>
                                      </p:to>
                                    </p:set>
                                    <p:animEffect transition="in" filter="fade">
                                      <p:cBhvr>
                                        <p:cTn id="15" dur="1000"/>
                                        <p:tgtEl>
                                          <p:spTgt spid="27"/>
                                        </p:tgtEl>
                                      </p:cBhvr>
                                    </p:animEffect>
                                    <p:anim calcmode="lin" valueType="num">
                                      <p:cBhvr>
                                        <p:cTn id="16" dur="1000" fill="hold"/>
                                        <p:tgtEl>
                                          <p:spTgt spid="27"/>
                                        </p:tgtEl>
                                        <p:attrNameLst>
                                          <p:attrName>ppt_x</p:attrName>
                                        </p:attrNameLst>
                                      </p:cBhvr>
                                      <p:tavLst>
                                        <p:tav tm="0">
                                          <p:val>
                                            <p:strVal val="#ppt_x"/>
                                          </p:val>
                                        </p:tav>
                                        <p:tav tm="100000">
                                          <p:val>
                                            <p:strVal val="#ppt_x"/>
                                          </p:val>
                                        </p:tav>
                                      </p:tavLst>
                                    </p:anim>
                                    <p:anim calcmode="lin" valueType="num">
                                      <p:cBhvr>
                                        <p:cTn id="17" dur="1000" fill="hold"/>
                                        <p:tgtEl>
                                          <p:spTgt spid="27"/>
                                        </p:tgtEl>
                                        <p:attrNameLst>
                                          <p:attrName>ppt_y</p:attrName>
                                        </p:attrNameLst>
                                      </p:cBhvr>
                                      <p:tavLst>
                                        <p:tav tm="0">
                                          <p:val>
                                            <p:strVal val="#ppt_y+.1"/>
                                          </p:val>
                                        </p:tav>
                                        <p:tav tm="100000">
                                          <p:val>
                                            <p:strVal val="#ppt_y"/>
                                          </p:val>
                                        </p:tav>
                                      </p:tavLst>
                                    </p:anim>
                                  </p:childTnLst>
                                </p:cTn>
                              </p:par>
                              <p:par>
                                <p:cTn id="18" presetID="22" presetClass="entr" presetSubtype="1" fill="hold" nodeType="withEffect">
                                  <p:stCondLst>
                                    <p:cond delay="2000"/>
                                  </p:stCondLst>
                                  <p:childTnLst>
                                    <p:set>
                                      <p:cBhvr>
                                        <p:cTn id="19" dur="1" fill="hold">
                                          <p:stCondLst>
                                            <p:cond delay="0"/>
                                          </p:stCondLst>
                                        </p:cTn>
                                        <p:tgtEl>
                                          <p:spTgt spid="16"/>
                                        </p:tgtEl>
                                        <p:attrNameLst>
                                          <p:attrName>style.visibility</p:attrName>
                                        </p:attrNameLst>
                                      </p:cBhvr>
                                      <p:to>
                                        <p:strVal val="visible"/>
                                      </p:to>
                                    </p:set>
                                    <p:animEffect transition="in" filter="wipe(up)">
                                      <p:cBhvr>
                                        <p:cTn id="20" dur="500"/>
                                        <p:tgtEl>
                                          <p:spTgt spid="16"/>
                                        </p:tgtEl>
                                      </p:cBhvr>
                                    </p:animEffect>
                                  </p:childTnLst>
                                </p:cTn>
                              </p:par>
                              <p:par>
                                <p:cTn id="21" presetID="42" presetClass="entr" presetSubtype="0" fill="hold" nodeType="withEffect">
                                  <p:stCondLst>
                                    <p:cond delay="2000"/>
                                  </p:stCondLst>
                                  <p:childTnLst>
                                    <p:set>
                                      <p:cBhvr>
                                        <p:cTn id="22" dur="1" fill="hold">
                                          <p:stCondLst>
                                            <p:cond delay="0"/>
                                          </p:stCondLst>
                                        </p:cTn>
                                        <p:tgtEl>
                                          <p:spTgt spid="28"/>
                                        </p:tgtEl>
                                        <p:attrNameLst>
                                          <p:attrName>style.visibility</p:attrName>
                                        </p:attrNameLst>
                                      </p:cBhvr>
                                      <p:to>
                                        <p:strVal val="visible"/>
                                      </p:to>
                                    </p:set>
                                    <p:animEffect transition="in" filter="fade">
                                      <p:cBhvr>
                                        <p:cTn id="23" dur="1000"/>
                                        <p:tgtEl>
                                          <p:spTgt spid="28"/>
                                        </p:tgtEl>
                                      </p:cBhvr>
                                    </p:animEffect>
                                    <p:anim calcmode="lin" valueType="num">
                                      <p:cBhvr>
                                        <p:cTn id="24" dur="1000" fill="hold"/>
                                        <p:tgtEl>
                                          <p:spTgt spid="28"/>
                                        </p:tgtEl>
                                        <p:attrNameLst>
                                          <p:attrName>ppt_x</p:attrName>
                                        </p:attrNameLst>
                                      </p:cBhvr>
                                      <p:tavLst>
                                        <p:tav tm="0">
                                          <p:val>
                                            <p:strVal val="#ppt_x"/>
                                          </p:val>
                                        </p:tav>
                                        <p:tav tm="100000">
                                          <p:val>
                                            <p:strVal val="#ppt_x"/>
                                          </p:val>
                                        </p:tav>
                                      </p:tavLst>
                                    </p:anim>
                                    <p:anim calcmode="lin" valueType="num">
                                      <p:cBhvr>
                                        <p:cTn id="25" dur="1000" fill="hold"/>
                                        <p:tgtEl>
                                          <p:spTgt spid="28"/>
                                        </p:tgtEl>
                                        <p:attrNameLst>
                                          <p:attrName>ppt_y</p:attrName>
                                        </p:attrNameLst>
                                      </p:cBhvr>
                                      <p:tavLst>
                                        <p:tav tm="0">
                                          <p:val>
                                            <p:strVal val="#ppt_y+.1"/>
                                          </p:val>
                                        </p:tav>
                                        <p:tav tm="100000">
                                          <p:val>
                                            <p:strVal val="#ppt_y"/>
                                          </p:val>
                                        </p:tav>
                                      </p:tavLst>
                                    </p:anim>
                                  </p:childTnLst>
                                </p:cTn>
                              </p:par>
                              <p:par>
                                <p:cTn id="26" presetID="22" presetClass="entr" presetSubtype="1" fill="hold" nodeType="withEffect">
                                  <p:stCondLst>
                                    <p:cond delay="2500"/>
                                  </p:stCondLst>
                                  <p:childTnLst>
                                    <p:set>
                                      <p:cBhvr>
                                        <p:cTn id="27" dur="1" fill="hold">
                                          <p:stCondLst>
                                            <p:cond delay="0"/>
                                          </p:stCondLst>
                                        </p:cTn>
                                        <p:tgtEl>
                                          <p:spTgt spid="12"/>
                                        </p:tgtEl>
                                        <p:attrNameLst>
                                          <p:attrName>style.visibility</p:attrName>
                                        </p:attrNameLst>
                                      </p:cBhvr>
                                      <p:to>
                                        <p:strVal val="visible"/>
                                      </p:to>
                                    </p:set>
                                    <p:animEffect transition="in" filter="wipe(up)">
                                      <p:cBhvr>
                                        <p:cTn id="28" dur="500"/>
                                        <p:tgtEl>
                                          <p:spTgt spid="12"/>
                                        </p:tgtEl>
                                      </p:cBhvr>
                                    </p:animEffect>
                                  </p:childTnLst>
                                </p:cTn>
                              </p:par>
                              <p:par>
                                <p:cTn id="29" presetID="42" presetClass="entr" presetSubtype="0" fill="hold" nodeType="withEffect">
                                  <p:stCondLst>
                                    <p:cond delay="2500"/>
                                  </p:stCondLst>
                                  <p:childTnLst>
                                    <p:set>
                                      <p:cBhvr>
                                        <p:cTn id="30" dur="1" fill="hold">
                                          <p:stCondLst>
                                            <p:cond delay="0"/>
                                          </p:stCondLst>
                                        </p:cTn>
                                        <p:tgtEl>
                                          <p:spTgt spid="29"/>
                                        </p:tgtEl>
                                        <p:attrNameLst>
                                          <p:attrName>style.visibility</p:attrName>
                                        </p:attrNameLst>
                                      </p:cBhvr>
                                      <p:to>
                                        <p:strVal val="visible"/>
                                      </p:to>
                                    </p:set>
                                    <p:animEffect transition="in" filter="fade">
                                      <p:cBhvr>
                                        <p:cTn id="31" dur="1000"/>
                                        <p:tgtEl>
                                          <p:spTgt spid="29"/>
                                        </p:tgtEl>
                                      </p:cBhvr>
                                    </p:animEffect>
                                    <p:anim calcmode="lin" valueType="num">
                                      <p:cBhvr>
                                        <p:cTn id="32" dur="1000" fill="hold"/>
                                        <p:tgtEl>
                                          <p:spTgt spid="29"/>
                                        </p:tgtEl>
                                        <p:attrNameLst>
                                          <p:attrName>ppt_x</p:attrName>
                                        </p:attrNameLst>
                                      </p:cBhvr>
                                      <p:tavLst>
                                        <p:tav tm="0">
                                          <p:val>
                                            <p:strVal val="#ppt_x"/>
                                          </p:val>
                                        </p:tav>
                                        <p:tav tm="100000">
                                          <p:val>
                                            <p:strVal val="#ppt_x"/>
                                          </p:val>
                                        </p:tav>
                                      </p:tavLst>
                                    </p:anim>
                                    <p:anim calcmode="lin" valueType="num">
                                      <p:cBhvr>
                                        <p:cTn id="33"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CC4479B-B941-430E-B8EC-92EFEE71F7F6}"/>
              </a:ext>
            </a:extLst>
          </p:cNvPr>
          <p:cNvSpPr/>
          <p:nvPr/>
        </p:nvSpPr>
        <p:spPr bwMode="auto">
          <a:xfrm>
            <a:off x="0" y="1149177"/>
            <a:ext cx="12436475" cy="5845347"/>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2">
            <a:extLst>
              <a:ext uri="{FF2B5EF4-FFF2-40B4-BE49-F238E27FC236}">
                <a16:creationId xmlns:a16="http://schemas.microsoft.com/office/drawing/2014/main" id="{69E2AC4C-2CE3-4C41-8266-082C3C310C42}"/>
              </a:ext>
            </a:extLst>
          </p:cNvPr>
          <p:cNvSpPr>
            <a:spLocks noGrp="1"/>
          </p:cNvSpPr>
          <p:nvPr>
            <p:ph type="body" sz="quarter" idx="10"/>
          </p:nvPr>
        </p:nvSpPr>
        <p:spPr>
          <a:xfrm>
            <a:off x="465138" y="1149177"/>
            <a:ext cx="11533187" cy="5601533"/>
          </a:xfrm>
        </p:spPr>
        <p:txBody>
          <a:bodyPr/>
          <a:lstStyle/>
          <a:p>
            <a:pPr marL="342900" marR="0" lvl="0" indent="-342900" defTabSz="914400" eaLnBrk="1" fontAlgn="auto" latinLnBrk="0" hangingPunct="1">
              <a:lnSpc>
                <a:spcPct val="100000"/>
              </a:lnSpc>
              <a:spcBef>
                <a:spcPts val="600"/>
              </a:spcBef>
              <a:spcAft>
                <a:spcPts val="0"/>
              </a:spcAft>
              <a:buClrTx/>
              <a:buSzTx/>
              <a:buFont typeface="Arial" charset="0"/>
              <a:buNone/>
              <a:tabLst/>
              <a:defRPr/>
            </a:pPr>
            <a:r>
              <a:rPr lang="en-US" sz="1600" dirty="0">
                <a:latin typeface="+mj-lt"/>
              </a:rPr>
              <a:t>Overview of the SharePoint Framework </a:t>
            </a:r>
          </a:p>
          <a:p>
            <a:pPr marL="342900" lvl="0" indent="-342900" defTabSz="914400">
              <a:lnSpc>
                <a:spcPct val="100000"/>
              </a:lnSpc>
              <a:spcBef>
                <a:spcPts val="600"/>
              </a:spcBef>
              <a:buSzTx/>
              <a:defRPr/>
            </a:pPr>
            <a:r>
              <a:rPr lang="en-US" sz="1600" dirty="0">
                <a:latin typeface="+mj-lt"/>
                <a:hlinkClick r:id="rId2"/>
              </a:rPr>
              <a:t>https://docs.microsoft.com/sharepoint/dev/spfx/sharepoint-framework-overview</a:t>
            </a:r>
            <a:endParaRPr lang="en-US" sz="1600" dirty="0">
              <a:latin typeface="+mj-lt"/>
            </a:endParaRPr>
          </a:p>
          <a:p>
            <a:pPr marL="342900" lvl="0" indent="-342900" defTabSz="914400">
              <a:lnSpc>
                <a:spcPct val="100000"/>
              </a:lnSpc>
              <a:spcBef>
                <a:spcPts val="600"/>
              </a:spcBef>
              <a:buSzTx/>
              <a:defRPr/>
            </a:pPr>
            <a:endParaRPr lang="en-US" sz="1600" dirty="0">
              <a:latin typeface="+mj-lt"/>
            </a:endParaRPr>
          </a:p>
          <a:p>
            <a:pPr marL="342900" marR="0" lvl="0" indent="-342900" defTabSz="914400" eaLnBrk="1" fontAlgn="auto" latinLnBrk="0" hangingPunct="1">
              <a:lnSpc>
                <a:spcPct val="100000"/>
              </a:lnSpc>
              <a:spcBef>
                <a:spcPts val="600"/>
              </a:spcBef>
              <a:spcAft>
                <a:spcPts val="0"/>
              </a:spcAft>
              <a:buClrTx/>
              <a:buSzTx/>
              <a:buFont typeface="Arial" charset="0"/>
              <a:buNone/>
              <a:tabLst/>
              <a:defRPr/>
            </a:pPr>
            <a:r>
              <a:rPr lang="en-US" sz="1600" dirty="0">
                <a:latin typeface="+mj-lt"/>
              </a:rPr>
              <a:t>Overview of SharePoint Framework Extensions</a:t>
            </a:r>
          </a:p>
          <a:p>
            <a:pPr marL="342900" lvl="0" indent="-342900" defTabSz="914400">
              <a:lnSpc>
                <a:spcPct val="100000"/>
              </a:lnSpc>
              <a:spcBef>
                <a:spcPts val="600"/>
              </a:spcBef>
              <a:buSzTx/>
              <a:defRPr/>
            </a:pPr>
            <a:r>
              <a:rPr lang="en-US" sz="1600" dirty="0">
                <a:latin typeface="+mj-lt"/>
                <a:hlinkClick r:id="rId3"/>
              </a:rPr>
              <a:t>https://docs.microsoft.com/sharepoint/dev/spfx/extensions/overview-extensions</a:t>
            </a:r>
            <a:r>
              <a:rPr lang="en-US" sz="1600" dirty="0">
                <a:latin typeface="+mj-lt"/>
              </a:rPr>
              <a:t> </a:t>
            </a:r>
          </a:p>
          <a:p>
            <a:pPr marL="342900" lvl="0" indent="-342900" defTabSz="914400">
              <a:lnSpc>
                <a:spcPct val="100000"/>
              </a:lnSpc>
              <a:spcBef>
                <a:spcPts val="600"/>
              </a:spcBef>
              <a:buSzTx/>
              <a:defRPr/>
            </a:pPr>
            <a:endParaRPr lang="en-US" sz="1600" dirty="0">
              <a:latin typeface="+mj-lt"/>
            </a:endParaRPr>
          </a:p>
          <a:p>
            <a:pPr marL="342900" lvl="0" indent="-342900" defTabSz="914400">
              <a:lnSpc>
                <a:spcPct val="100000"/>
              </a:lnSpc>
              <a:spcBef>
                <a:spcPts val="600"/>
              </a:spcBef>
              <a:buSzTx/>
              <a:defRPr/>
            </a:pPr>
            <a:r>
              <a:rPr lang="en-US" sz="1600" dirty="0">
                <a:latin typeface="+mj-lt"/>
              </a:rPr>
              <a:t>Use Page Placeholders from Application Customizer</a:t>
            </a:r>
          </a:p>
          <a:p>
            <a:pPr marL="342900" lvl="0" indent="-342900" defTabSz="914400">
              <a:lnSpc>
                <a:spcPct val="100000"/>
              </a:lnSpc>
              <a:spcBef>
                <a:spcPts val="600"/>
              </a:spcBef>
              <a:buSzTx/>
              <a:defRPr/>
            </a:pPr>
            <a:r>
              <a:rPr lang="en-US" sz="1600" dirty="0">
                <a:latin typeface="+mj-lt"/>
                <a:hlinkClick r:id="rId4"/>
              </a:rPr>
              <a:t>https://docs.microsoft.com/sharepoint/dev/spfx/extensions/get-started/using-page-placeholder-with-extensions</a:t>
            </a:r>
            <a:r>
              <a:rPr lang="en-US" sz="1600" dirty="0">
                <a:latin typeface="+mj-lt"/>
              </a:rPr>
              <a:t> </a:t>
            </a:r>
          </a:p>
          <a:p>
            <a:pPr marL="342900" lvl="0" indent="-342900" defTabSz="914400">
              <a:lnSpc>
                <a:spcPct val="100000"/>
              </a:lnSpc>
              <a:spcBef>
                <a:spcPts val="600"/>
              </a:spcBef>
              <a:buSzTx/>
              <a:defRPr/>
            </a:pPr>
            <a:endParaRPr lang="en-US" sz="1600" dirty="0">
              <a:latin typeface="+mj-lt"/>
            </a:endParaRPr>
          </a:p>
          <a:p>
            <a:pPr marL="342900" lvl="0" indent="-342900" defTabSz="914400">
              <a:lnSpc>
                <a:spcPct val="100000"/>
              </a:lnSpc>
              <a:spcBef>
                <a:spcPts val="600"/>
              </a:spcBef>
              <a:buSzTx/>
              <a:defRPr/>
            </a:pPr>
            <a:r>
              <a:rPr lang="en-US" sz="1600" dirty="0">
                <a:latin typeface="+mj-lt"/>
              </a:rPr>
              <a:t>Tenant Wide Deployment of SharePoint Framework Extensions</a:t>
            </a:r>
          </a:p>
          <a:p>
            <a:pPr marL="342900" lvl="0" indent="-342900" defTabSz="914400">
              <a:lnSpc>
                <a:spcPct val="100000"/>
              </a:lnSpc>
              <a:spcBef>
                <a:spcPts val="600"/>
              </a:spcBef>
              <a:buSzTx/>
              <a:defRPr/>
            </a:pPr>
            <a:r>
              <a:rPr lang="en-US" sz="1600" dirty="0">
                <a:latin typeface="+mj-lt"/>
                <a:hlinkClick r:id="rId5"/>
              </a:rPr>
              <a:t>https://docs.microsoft.com/sharepoint/dev/spfx/extensions/basics/tenant-wide-deployment-extensions</a:t>
            </a:r>
            <a:endParaRPr lang="en-US" sz="1600" dirty="0">
              <a:latin typeface="+mj-lt"/>
            </a:endParaRPr>
          </a:p>
          <a:p>
            <a:pPr marL="342900" lvl="0" indent="-342900" defTabSz="914400">
              <a:lnSpc>
                <a:spcPct val="100000"/>
              </a:lnSpc>
              <a:spcBef>
                <a:spcPts val="600"/>
              </a:spcBef>
              <a:buSzTx/>
              <a:defRPr/>
            </a:pPr>
            <a:endParaRPr lang="en-US" sz="1600" dirty="0">
              <a:latin typeface="+mj-lt"/>
            </a:endParaRPr>
          </a:p>
          <a:p>
            <a:pPr marL="342900" lvl="0" indent="-342900" defTabSz="914400">
              <a:lnSpc>
                <a:spcPct val="100000"/>
              </a:lnSpc>
              <a:spcBef>
                <a:spcPts val="600"/>
              </a:spcBef>
              <a:buSzTx/>
              <a:defRPr/>
            </a:pPr>
            <a:r>
              <a:rPr lang="en-US" sz="1600" dirty="0">
                <a:latin typeface="+mj-lt"/>
              </a:rPr>
              <a:t>Build your First Field Customizer Extension</a:t>
            </a:r>
          </a:p>
          <a:p>
            <a:pPr marL="342900" lvl="0" indent="-342900" defTabSz="914400">
              <a:lnSpc>
                <a:spcPct val="100000"/>
              </a:lnSpc>
              <a:spcBef>
                <a:spcPts val="600"/>
              </a:spcBef>
              <a:buSzTx/>
              <a:defRPr/>
            </a:pPr>
            <a:r>
              <a:rPr lang="en-US" sz="1600" dirty="0">
                <a:solidFill>
                  <a:srgbClr val="FF0000"/>
                </a:solidFill>
                <a:latin typeface="+mj-lt"/>
                <a:hlinkClick r:id="rId6">
                  <a:extLst>
                    <a:ext uri="{A12FA001-AC4F-418D-AE19-62706E023703}">
                      <ahyp:hlinkClr xmlns:ahyp="http://schemas.microsoft.com/office/drawing/2018/hyperlinkcolor" val="tx"/>
                    </a:ext>
                  </a:extLst>
                </a:hlinkClick>
              </a:rPr>
              <a:t>https://docs.microsoft.com/sharepoint/dev/spfx/extensions/get-started/building-simple-field-customizer</a:t>
            </a:r>
            <a:r>
              <a:rPr lang="en-US" sz="1600" dirty="0">
                <a:solidFill>
                  <a:srgbClr val="FF0000"/>
                </a:solidFill>
                <a:latin typeface="+mj-lt"/>
              </a:rPr>
              <a:t>  </a:t>
            </a:r>
          </a:p>
          <a:p>
            <a:pPr marL="342900" lvl="0" indent="-342900" defTabSz="914400">
              <a:lnSpc>
                <a:spcPct val="100000"/>
              </a:lnSpc>
              <a:spcBef>
                <a:spcPts val="600"/>
              </a:spcBef>
              <a:buSzTx/>
              <a:defRPr/>
            </a:pPr>
            <a:r>
              <a:rPr lang="en-US" sz="1600" dirty="0">
                <a:latin typeface="+mj-lt"/>
              </a:rPr>
              <a:t> </a:t>
            </a:r>
          </a:p>
          <a:p>
            <a:pPr marL="342900" lvl="0" indent="-342900" defTabSz="914400">
              <a:lnSpc>
                <a:spcPct val="100000"/>
              </a:lnSpc>
              <a:spcBef>
                <a:spcPts val="600"/>
              </a:spcBef>
              <a:buSzTx/>
              <a:defRPr/>
            </a:pPr>
            <a:r>
              <a:rPr lang="en-US" sz="1600" dirty="0">
                <a:latin typeface="+mj-lt"/>
              </a:rPr>
              <a:t>Build your First  </a:t>
            </a:r>
            <a:r>
              <a:rPr lang="en-US" sz="1600" dirty="0" err="1">
                <a:latin typeface="+mj-lt"/>
              </a:rPr>
              <a:t>ListView</a:t>
            </a:r>
            <a:r>
              <a:rPr lang="en-US" sz="1600" dirty="0">
                <a:latin typeface="+mj-lt"/>
              </a:rPr>
              <a:t> Command Set extension</a:t>
            </a:r>
          </a:p>
          <a:p>
            <a:pPr marL="342900" lvl="0" indent="-342900" defTabSz="914400">
              <a:lnSpc>
                <a:spcPct val="100000"/>
              </a:lnSpc>
              <a:spcBef>
                <a:spcPts val="600"/>
              </a:spcBef>
              <a:buSzTx/>
              <a:defRPr/>
            </a:pPr>
            <a:r>
              <a:rPr lang="en-US" sz="1600" dirty="0">
                <a:solidFill>
                  <a:srgbClr val="FF0000"/>
                </a:solidFill>
                <a:latin typeface="+mj-lt"/>
                <a:hlinkClick r:id="rId7">
                  <a:extLst>
                    <a:ext uri="{A12FA001-AC4F-418D-AE19-62706E023703}">
                      <ahyp:hlinkClr xmlns:ahyp="http://schemas.microsoft.com/office/drawing/2018/hyperlinkcolor" val="tx"/>
                    </a:ext>
                  </a:extLst>
                </a:hlinkClick>
              </a:rPr>
              <a:t>https://docs.microsoft.com/en-us/sharepoint/dev/spfx/extensions/get-started/building-simple-cmdset-with-dialog-api</a:t>
            </a:r>
            <a:r>
              <a:rPr lang="en-US" sz="1600" dirty="0">
                <a:solidFill>
                  <a:srgbClr val="FF0000"/>
                </a:solidFill>
                <a:latin typeface="+mj-lt"/>
              </a:rPr>
              <a:t> </a:t>
            </a:r>
          </a:p>
        </p:txBody>
      </p:sp>
      <p:sp>
        <p:nvSpPr>
          <p:cNvPr id="7" name="Title 1">
            <a:extLst>
              <a:ext uri="{FF2B5EF4-FFF2-40B4-BE49-F238E27FC236}">
                <a16:creationId xmlns:a16="http://schemas.microsoft.com/office/drawing/2014/main" id="{9ABE7800-0FFE-457D-A966-800D6F06F1BF}"/>
              </a:ext>
            </a:extLst>
          </p:cNvPr>
          <p:cNvSpPr>
            <a:spLocks noGrp="1"/>
          </p:cNvSpPr>
          <p:nvPr>
            <p:ph type="title"/>
          </p:nvPr>
        </p:nvSpPr>
        <p:spPr>
          <a:xfrm>
            <a:off x="0" y="157466"/>
            <a:ext cx="11533187" cy="747897"/>
          </a:xfrm>
        </p:spPr>
        <p:txBody>
          <a:bodyPr/>
          <a:lstStyle/>
          <a:p>
            <a:r>
              <a:rPr lang="en-US" sz="5400" dirty="0">
                <a:solidFill>
                  <a:schemeClr val="tx1"/>
                </a:solidFill>
              </a:rPr>
              <a:t>References</a:t>
            </a:r>
          </a:p>
        </p:txBody>
      </p:sp>
    </p:spTree>
    <p:extLst>
      <p:ext uri="{BB962C8B-B14F-4D97-AF65-F5344CB8AC3E}">
        <p14:creationId xmlns:p14="http://schemas.microsoft.com/office/powerpoint/2010/main" val="1482738723"/>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E0F379E-42A4-4A55-A1C3-3DB73AA36DE8}"/>
              </a:ext>
            </a:extLst>
          </p:cNvPr>
          <p:cNvSpPr/>
          <p:nvPr/>
        </p:nvSpPr>
        <p:spPr bwMode="auto">
          <a:xfrm>
            <a:off x="883" y="497"/>
            <a:ext cx="12434711" cy="6993533"/>
          </a:xfrm>
          <a:prstGeom prst="rect">
            <a:avLst/>
          </a:prstGeom>
          <a:solidFill>
            <a:schemeClr val="bg1">
              <a:lumMod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GB" sz="2400" dirty="0" err="1">
              <a:gradFill>
                <a:gsLst>
                  <a:gs pos="0">
                    <a:srgbClr val="FFFFFF"/>
                  </a:gs>
                  <a:gs pos="100000">
                    <a:srgbClr val="FFFFFF"/>
                  </a:gs>
                </a:gsLst>
                <a:lin ang="5400000" scaled="0"/>
              </a:gradFill>
              <a:highlight>
                <a:srgbClr val="2F2F2F"/>
              </a:highlight>
              <a:ea typeface="Segoe UI" pitchFamily="34" charset="0"/>
              <a:cs typeface="Segoe UI" pitchFamily="34" charset="0"/>
            </a:endParaRPr>
          </a:p>
        </p:txBody>
      </p:sp>
      <p:pic>
        <p:nvPicPr>
          <p:cNvPr id="15" name="Content Placeholder 14" descr="Group">
            <a:extLst>
              <a:ext uri="{FF2B5EF4-FFF2-40B4-BE49-F238E27FC236}">
                <a16:creationId xmlns:a16="http://schemas.microsoft.com/office/drawing/2014/main" id="{521DEFB8-53F2-43E7-81A5-9C37007C133B}"/>
              </a:ext>
            </a:extLst>
          </p:cNvPr>
          <p:cNvPicPr>
            <a:picLocks noGrp="1" noChangeAspect="1"/>
          </p:cNvPicPr>
          <p:nvPr>
            <p:ph idx="22"/>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873955" y="962776"/>
            <a:ext cx="2715134" cy="2715134"/>
          </a:xfrm>
        </p:spPr>
      </p:pic>
      <p:pic>
        <p:nvPicPr>
          <p:cNvPr id="13" name="Content Placeholder 12" descr="Megaphone">
            <a:extLst>
              <a:ext uri="{FF2B5EF4-FFF2-40B4-BE49-F238E27FC236}">
                <a16:creationId xmlns:a16="http://schemas.microsoft.com/office/drawing/2014/main" id="{244F596D-5D35-4AB3-998D-1F112E0A0B0D}"/>
              </a:ext>
            </a:extLst>
          </p:cNvPr>
          <p:cNvPicPr>
            <a:picLocks noGrp="1" noChangeAspect="1"/>
          </p:cNvPicPr>
          <p:nvPr>
            <p:ph idx="18"/>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00799" y="1084190"/>
            <a:ext cx="2374316" cy="2374316"/>
          </a:xfrm>
        </p:spPr>
      </p:pic>
      <p:sp>
        <p:nvSpPr>
          <p:cNvPr id="5" name="Content Placeholder 4">
            <a:extLst>
              <a:ext uri="{FF2B5EF4-FFF2-40B4-BE49-F238E27FC236}">
                <a16:creationId xmlns:a16="http://schemas.microsoft.com/office/drawing/2014/main" id="{87CE4B98-12A1-4C90-B056-A785FEF964A8}"/>
              </a:ext>
            </a:extLst>
          </p:cNvPr>
          <p:cNvSpPr>
            <a:spLocks noGrp="1"/>
          </p:cNvSpPr>
          <p:nvPr>
            <p:ph idx="1"/>
          </p:nvPr>
        </p:nvSpPr>
        <p:spPr>
          <a:xfrm>
            <a:off x="410038" y="3563225"/>
            <a:ext cx="3704434" cy="1905222"/>
          </a:xfrm>
        </p:spPr>
        <p:txBody>
          <a:bodyPr>
            <a:normAutofit/>
          </a:bodyPr>
          <a:lstStyle/>
          <a:p>
            <a:r>
              <a:rPr lang="en-US" sz="3060" b="1" dirty="0">
                <a:solidFill>
                  <a:schemeClr val="bg1"/>
                </a:solidFill>
              </a:rPr>
              <a:t>SPFx Info</a:t>
            </a:r>
            <a:endParaRPr lang="en-US" sz="1428" b="1" dirty="0">
              <a:solidFill>
                <a:schemeClr val="bg1"/>
              </a:solidFill>
            </a:endParaRPr>
          </a:p>
          <a:p>
            <a:endParaRPr lang="en-GB" sz="2856" b="1" dirty="0">
              <a:solidFill>
                <a:srgbClr val="FFC000"/>
              </a:solidFill>
              <a:hlinkClick r:id="rId6">
                <a:extLst>
                  <a:ext uri="{A12FA001-AC4F-418D-AE19-62706E023703}">
                    <ahyp:hlinkClr xmlns:ahyp="http://schemas.microsoft.com/office/drawing/2018/hyperlinkcolor" val="tx"/>
                  </a:ext>
                </a:extLst>
              </a:hlinkClick>
            </a:endParaRPr>
          </a:p>
          <a:p>
            <a:r>
              <a:rPr lang="en-GB" sz="1632" b="1" dirty="0">
                <a:solidFill>
                  <a:srgbClr val="FFC000"/>
                </a:solidFill>
                <a:hlinkClick r:id="rId6">
                  <a:extLst>
                    <a:ext uri="{A12FA001-AC4F-418D-AE19-62706E023703}">
                      <ahyp:hlinkClr xmlns:ahyp="http://schemas.microsoft.com/office/drawing/2018/hyperlinkcolor" val="tx"/>
                    </a:ext>
                  </a:extLst>
                </a:hlinkClick>
              </a:rPr>
              <a:t>https://docs.microsoft.com/en-us/sharepoint/dev/spfx/sharepoint-framework-overview</a:t>
            </a:r>
            <a:endParaRPr lang="en-US" sz="1632" b="1" dirty="0">
              <a:solidFill>
                <a:srgbClr val="FFC000"/>
              </a:solidFill>
            </a:endParaRPr>
          </a:p>
        </p:txBody>
      </p:sp>
      <p:sp>
        <p:nvSpPr>
          <p:cNvPr id="10" name="Content Placeholder 9">
            <a:extLst>
              <a:ext uri="{FF2B5EF4-FFF2-40B4-BE49-F238E27FC236}">
                <a16:creationId xmlns:a16="http://schemas.microsoft.com/office/drawing/2014/main" id="{92D92019-CFAE-4516-8364-BB58A0AC348D}"/>
              </a:ext>
            </a:extLst>
          </p:cNvPr>
          <p:cNvSpPr>
            <a:spLocks noGrp="1"/>
          </p:cNvSpPr>
          <p:nvPr>
            <p:ph idx="25"/>
          </p:nvPr>
        </p:nvSpPr>
        <p:spPr/>
        <p:txBody>
          <a:bodyPr>
            <a:normAutofit/>
          </a:bodyPr>
          <a:lstStyle/>
          <a:p>
            <a:r>
              <a:rPr lang="en-US" sz="3060" b="1" dirty="0">
                <a:solidFill>
                  <a:schemeClr val="bg1"/>
                </a:solidFill>
              </a:rPr>
              <a:t>Twitter</a:t>
            </a:r>
          </a:p>
          <a:p>
            <a:endParaRPr lang="en-US" sz="1428" b="1" dirty="0">
              <a:solidFill>
                <a:schemeClr val="bg1"/>
              </a:solidFill>
            </a:endParaRPr>
          </a:p>
          <a:p>
            <a:r>
              <a:rPr lang="en-US" sz="2448" b="1" dirty="0">
                <a:solidFill>
                  <a:srgbClr val="FFC000"/>
                </a:solidFill>
              </a:rPr>
              <a:t>@ m365pnp</a:t>
            </a:r>
          </a:p>
        </p:txBody>
      </p:sp>
      <p:sp>
        <p:nvSpPr>
          <p:cNvPr id="11" name="Content Placeholder 10">
            <a:extLst>
              <a:ext uri="{FF2B5EF4-FFF2-40B4-BE49-F238E27FC236}">
                <a16:creationId xmlns:a16="http://schemas.microsoft.com/office/drawing/2014/main" id="{FDC501D9-9B42-496E-A884-A0F3CA738CF3}"/>
              </a:ext>
            </a:extLst>
          </p:cNvPr>
          <p:cNvSpPr>
            <a:spLocks noGrp="1"/>
          </p:cNvSpPr>
          <p:nvPr>
            <p:ph idx="26"/>
          </p:nvPr>
        </p:nvSpPr>
        <p:spPr/>
        <p:txBody>
          <a:bodyPr>
            <a:normAutofit/>
          </a:bodyPr>
          <a:lstStyle/>
          <a:p>
            <a:r>
              <a:rPr lang="en-US" sz="3060" b="1" dirty="0">
                <a:solidFill>
                  <a:schemeClr val="bg1"/>
                </a:solidFill>
              </a:rPr>
              <a:t>Tech Community</a:t>
            </a:r>
          </a:p>
          <a:p>
            <a:endParaRPr lang="en-US" sz="1428" b="1" dirty="0">
              <a:solidFill>
                <a:schemeClr val="bg1"/>
              </a:solidFill>
            </a:endParaRPr>
          </a:p>
          <a:p>
            <a:r>
              <a:rPr lang="en-US" sz="2448" b="1" dirty="0">
                <a:solidFill>
                  <a:srgbClr val="FFC000"/>
                </a:solidFill>
              </a:rPr>
              <a:t>aka.ms/sppnp-community</a:t>
            </a:r>
          </a:p>
        </p:txBody>
      </p:sp>
      <p:pic>
        <p:nvPicPr>
          <p:cNvPr id="22" name="Content Placeholder 21" descr="Twitter Bird">
            <a:extLst>
              <a:ext uri="{FF2B5EF4-FFF2-40B4-BE49-F238E27FC236}">
                <a16:creationId xmlns:a16="http://schemas.microsoft.com/office/drawing/2014/main" id="{6D6F19C4-25E9-4952-A0F3-C3F6022AE41F}"/>
              </a:ext>
            </a:extLst>
          </p:cNvPr>
          <p:cNvPicPr>
            <a:picLocks noGrp="1" noChangeAspect="1" noChangeArrowheads="1"/>
          </p:cNvPicPr>
          <p:nvPr>
            <p:ph idx="21"/>
          </p:nvPr>
        </p:nvPicPr>
        <p:blipFill rotWithShape="1">
          <a:blip r:embed="rId7">
            <a:extLst>
              <a:ext uri="{BEBA8EAE-BF5A-486C-A8C5-ECC9F3942E4B}">
                <a14:imgProps xmlns:a14="http://schemas.microsoft.com/office/drawing/2010/main">
                  <a14:imgLayer r:embed="rId8">
                    <a14:imgEffect>
                      <a14:backgroundRemoval t="23867" b="76267" l="33667" r="65567">
                        <a14:foregroundMark x1="34967" y1="31667" x2="34967" y2="31667"/>
                        <a14:foregroundMark x1="35533" y1="26600" x2="36133" y2="33133"/>
                        <a14:foregroundMark x1="56667" y1="25533" x2="56667" y2="25533"/>
                        <a14:foregroundMark x1="39133" y1="73800" x2="39133" y2="73800"/>
                        <a14:foregroundMark x1="45200" y1="76267" x2="45200" y2="76267"/>
                        <a14:foregroundMark x1="34833" y1="71733" x2="34833" y2="71733"/>
                        <a14:foregroundMark x1="33667" y1="71067" x2="33667" y2="71067"/>
                        <a14:foregroundMark x1="65267" y1="25800" x2="65267" y2="25800"/>
                        <a14:foregroundMark x1="65600" y1="30867" x2="65600" y2="30867"/>
                        <a14:foregroundMark x1="65400" y1="24600" x2="65400" y2="24600"/>
                        <a14:foregroundMark x1="56533" y1="23867" x2="56533" y2="23867"/>
                      </a14:backgroundRemoval>
                    </a14:imgEffect>
                  </a14:imgLayer>
                </a14:imgProps>
              </a:ext>
              <a:ext uri="{28A0092B-C50C-407E-A947-70E740481C1C}">
                <a14:useLocalDpi xmlns:a14="http://schemas.microsoft.com/office/drawing/2010/main" val="0"/>
              </a:ext>
            </a:extLst>
          </a:blip>
          <a:srcRect l="31977" t="21485" r="32227" b="20477"/>
          <a:stretch/>
        </p:blipFill>
        <p:spPr bwMode="auto">
          <a:xfrm>
            <a:off x="5141490" y="1481860"/>
            <a:ext cx="2151173" cy="1743909"/>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Straight Connector 11">
            <a:extLst>
              <a:ext uri="{FF2B5EF4-FFF2-40B4-BE49-F238E27FC236}">
                <a16:creationId xmlns:a16="http://schemas.microsoft.com/office/drawing/2014/main" id="{BE050D6B-BA7A-4E5E-9550-DB53F67BCAEC}"/>
              </a:ext>
            </a:extLst>
          </p:cNvPr>
          <p:cNvCxnSpPr>
            <a:cxnSpLocks/>
          </p:cNvCxnSpPr>
          <p:nvPr/>
        </p:nvCxnSpPr>
        <p:spPr>
          <a:xfrm>
            <a:off x="671813" y="4217296"/>
            <a:ext cx="3047927" cy="0"/>
          </a:xfrm>
          <a:prstGeom prst="line">
            <a:avLst/>
          </a:prstGeom>
          <a:ln w="38100">
            <a:solidFill>
              <a:srgbClr val="0070C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15BF473C-D798-4CCB-B89E-1768A7F770CF}"/>
              </a:ext>
            </a:extLst>
          </p:cNvPr>
          <p:cNvCxnSpPr>
            <a:cxnSpLocks/>
          </p:cNvCxnSpPr>
          <p:nvPr/>
        </p:nvCxnSpPr>
        <p:spPr>
          <a:xfrm>
            <a:off x="5049603" y="4217296"/>
            <a:ext cx="2243061" cy="0"/>
          </a:xfrm>
          <a:prstGeom prst="line">
            <a:avLst/>
          </a:prstGeom>
          <a:ln w="38100">
            <a:solidFill>
              <a:srgbClr val="0070C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3B012C7E-B644-4EBC-8F4B-117B61E82F2A}"/>
              </a:ext>
            </a:extLst>
          </p:cNvPr>
          <p:cNvCxnSpPr>
            <a:cxnSpLocks/>
          </p:cNvCxnSpPr>
          <p:nvPr/>
        </p:nvCxnSpPr>
        <p:spPr>
          <a:xfrm>
            <a:off x="8632553" y="4320254"/>
            <a:ext cx="3047927" cy="0"/>
          </a:xfrm>
          <a:prstGeom prst="line">
            <a:avLst/>
          </a:prstGeom>
          <a:ln w="38100">
            <a:solidFill>
              <a:srgbClr val="0070C0"/>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15236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25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750"/>
                                        <p:tgtEl>
                                          <p:spTgt spid="12"/>
                                        </p:tgtEl>
                                      </p:cBhvr>
                                    </p:animEffect>
                                  </p:childTnLst>
                                </p:cTn>
                              </p:par>
                              <p:par>
                                <p:cTn id="8" presetID="22" presetClass="entr" presetSubtype="8" fill="hold" nodeType="withEffect">
                                  <p:stCondLst>
                                    <p:cond delay="250"/>
                                  </p:stCondLst>
                                  <p:childTnLst>
                                    <p:set>
                                      <p:cBhvr>
                                        <p:cTn id="9" dur="1" fill="hold">
                                          <p:stCondLst>
                                            <p:cond delay="0"/>
                                          </p:stCondLst>
                                        </p:cTn>
                                        <p:tgtEl>
                                          <p:spTgt spid="14"/>
                                        </p:tgtEl>
                                        <p:attrNameLst>
                                          <p:attrName>style.visibility</p:attrName>
                                        </p:attrNameLst>
                                      </p:cBhvr>
                                      <p:to>
                                        <p:strVal val="visible"/>
                                      </p:to>
                                    </p:set>
                                    <p:animEffect transition="in" filter="wipe(left)">
                                      <p:cBhvr>
                                        <p:cTn id="10" dur="750"/>
                                        <p:tgtEl>
                                          <p:spTgt spid="14"/>
                                        </p:tgtEl>
                                      </p:cBhvr>
                                    </p:animEffect>
                                  </p:childTnLst>
                                </p:cTn>
                              </p:par>
                              <p:par>
                                <p:cTn id="11" presetID="22" presetClass="entr" presetSubtype="8" fill="hold" nodeType="withEffect">
                                  <p:stCondLst>
                                    <p:cond delay="250"/>
                                  </p:stCondLst>
                                  <p:childTnLst>
                                    <p:set>
                                      <p:cBhvr>
                                        <p:cTn id="12" dur="1" fill="hold">
                                          <p:stCondLst>
                                            <p:cond delay="0"/>
                                          </p:stCondLst>
                                        </p:cTn>
                                        <p:tgtEl>
                                          <p:spTgt spid="17"/>
                                        </p:tgtEl>
                                        <p:attrNameLst>
                                          <p:attrName>style.visibility</p:attrName>
                                        </p:attrNameLst>
                                      </p:cBhvr>
                                      <p:to>
                                        <p:strVal val="visible"/>
                                      </p:to>
                                    </p:set>
                                    <p:animEffect transition="in" filter="wipe(left)">
                                      <p:cBhvr>
                                        <p:cTn id="13" dur="75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17324F0-1627-4A7B-A6FE-EC58DD34E6C4}"/>
              </a:ext>
            </a:extLst>
          </p:cNvPr>
          <p:cNvPicPr>
            <a:picLocks noChangeAspect="1"/>
          </p:cNvPicPr>
          <p:nvPr/>
        </p:nvPicPr>
        <p:blipFill>
          <a:blip r:embed="rId3"/>
          <a:stretch>
            <a:fillRect/>
          </a:stretch>
        </p:blipFill>
        <p:spPr>
          <a:xfrm>
            <a:off x="519961" y="0"/>
            <a:ext cx="11396552" cy="6994525"/>
          </a:xfrm>
          <a:prstGeom prst="rect">
            <a:avLst/>
          </a:prstGeom>
        </p:spPr>
      </p:pic>
    </p:spTree>
    <p:extLst>
      <p:ext uri="{BB962C8B-B14F-4D97-AF65-F5344CB8AC3E}">
        <p14:creationId xmlns:p14="http://schemas.microsoft.com/office/powerpoint/2010/main" val="41465668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175F4F-FBD4-4577-9C1B-0EDB479D7887}"/>
              </a:ext>
            </a:extLst>
          </p:cNvPr>
          <p:cNvSpPr>
            <a:spLocks noGrp="1"/>
          </p:cNvSpPr>
          <p:nvPr>
            <p:ph type="title"/>
          </p:nvPr>
        </p:nvSpPr>
        <p:spPr/>
        <p:txBody>
          <a:bodyPr/>
          <a:lstStyle/>
          <a:p>
            <a:r>
              <a:rPr lang="en-GB" dirty="0">
                <a:solidFill>
                  <a:schemeClr val="bg1">
                    <a:lumMod val="25000"/>
                  </a:schemeClr>
                </a:solidFill>
              </a:rPr>
              <a:t>What is SharePoint Framework (SPFx)</a:t>
            </a:r>
          </a:p>
        </p:txBody>
      </p:sp>
      <p:sp>
        <p:nvSpPr>
          <p:cNvPr id="3" name="Text Placeholder 2">
            <a:extLst>
              <a:ext uri="{FF2B5EF4-FFF2-40B4-BE49-F238E27FC236}">
                <a16:creationId xmlns:a16="http://schemas.microsoft.com/office/drawing/2014/main" id="{77FB10DC-FDD4-4C84-B0BB-3F7CE80B573C}"/>
              </a:ext>
            </a:extLst>
          </p:cNvPr>
          <p:cNvSpPr>
            <a:spLocks noGrp="1"/>
          </p:cNvSpPr>
          <p:nvPr>
            <p:ph type="body" sz="quarter" idx="10"/>
          </p:nvPr>
        </p:nvSpPr>
        <p:spPr>
          <a:xfrm>
            <a:off x="529661" y="1476621"/>
            <a:ext cx="11375536" cy="3170793"/>
          </a:xfrm>
        </p:spPr>
        <p:txBody>
          <a:bodyPr>
            <a:normAutofit fontScale="70000" lnSpcReduction="20000"/>
          </a:bodyPr>
          <a:lstStyle/>
          <a:p>
            <a:pPr>
              <a:lnSpc>
                <a:spcPct val="130000"/>
              </a:lnSpc>
              <a:spcBef>
                <a:spcPts val="0"/>
              </a:spcBef>
              <a:buFont typeface="Wingdings" panose="05000000000000000000" pitchFamily="2" charset="2"/>
              <a:buChar char="ü"/>
            </a:pPr>
            <a:r>
              <a:rPr lang="en-US" sz="2400" dirty="0"/>
              <a:t>The SharePoint Framework (SPFx) is a page and web part model that provides full support for client-side SharePoint development, easy integration with SharePoint data, and support for open-source tooling. With the SharePoint Framework, you can use modern web technologies and tools in your preferred development environment to build productive experiences and apps that are responsive and mobile-ready from day one. The SharePoint Framework works for SharePoint Online and on-premises (SharePoint 2016 Feature Pack 2 and SharePoint 2019).</a:t>
            </a:r>
          </a:p>
          <a:p>
            <a:pPr>
              <a:lnSpc>
                <a:spcPct val="130000"/>
              </a:lnSpc>
              <a:spcBef>
                <a:spcPts val="0"/>
              </a:spcBef>
              <a:buFont typeface="Wingdings" panose="05000000000000000000" pitchFamily="2" charset="2"/>
              <a:buChar char="ü"/>
            </a:pPr>
            <a:endParaRPr lang="en-US" sz="2400" dirty="0"/>
          </a:p>
          <a:p>
            <a:pPr>
              <a:lnSpc>
                <a:spcPct val="130000"/>
              </a:lnSpc>
              <a:spcBef>
                <a:spcPts val="0"/>
              </a:spcBef>
              <a:buFont typeface="Wingdings" panose="05000000000000000000" pitchFamily="2" charset="2"/>
              <a:buChar char="ü"/>
            </a:pPr>
            <a:r>
              <a:rPr lang="en-US" sz="2400" dirty="0"/>
              <a:t>Historically, we created web parts as full trust C# assemblies that were installed on the cloud servers. However, current development models for the most part involve JavaScript running in a browser making REST API calls to the SharePoint and Office 365 back-end workloads. The SharePoint Framework is the next evolution in SharePoint development.</a:t>
            </a:r>
          </a:p>
          <a:p>
            <a:pPr marL="0" indent="0">
              <a:lnSpc>
                <a:spcPct val="130000"/>
              </a:lnSpc>
              <a:spcBef>
                <a:spcPts val="0"/>
              </a:spcBef>
              <a:buNone/>
            </a:pPr>
            <a:endParaRPr lang="en-GB" dirty="0"/>
          </a:p>
        </p:txBody>
      </p:sp>
    </p:spTree>
    <p:extLst>
      <p:ext uri="{BB962C8B-B14F-4D97-AF65-F5344CB8AC3E}">
        <p14:creationId xmlns:p14="http://schemas.microsoft.com/office/powerpoint/2010/main" val="27195361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175F4F-FBD4-4577-9C1B-0EDB479D7887}"/>
              </a:ext>
            </a:extLst>
          </p:cNvPr>
          <p:cNvSpPr>
            <a:spLocks noGrp="1"/>
          </p:cNvSpPr>
          <p:nvPr>
            <p:ph type="title"/>
          </p:nvPr>
        </p:nvSpPr>
        <p:spPr/>
        <p:txBody>
          <a:bodyPr>
            <a:normAutofit/>
          </a:bodyPr>
          <a:lstStyle/>
          <a:p>
            <a:r>
              <a:rPr lang="en-US" dirty="0">
                <a:solidFill>
                  <a:schemeClr val="bg1">
                    <a:lumMod val="25000"/>
                  </a:schemeClr>
                </a:solidFill>
              </a:rPr>
              <a:t>Key features of the SharePoint Framework</a:t>
            </a:r>
            <a:endParaRPr lang="en-GB" dirty="0">
              <a:solidFill>
                <a:schemeClr val="bg1">
                  <a:lumMod val="25000"/>
                </a:schemeClr>
              </a:solidFill>
            </a:endParaRPr>
          </a:p>
        </p:txBody>
      </p:sp>
      <p:sp>
        <p:nvSpPr>
          <p:cNvPr id="3" name="Text Placeholder 2">
            <a:extLst>
              <a:ext uri="{FF2B5EF4-FFF2-40B4-BE49-F238E27FC236}">
                <a16:creationId xmlns:a16="http://schemas.microsoft.com/office/drawing/2014/main" id="{77FB10DC-FDD4-4C84-B0BB-3F7CE80B573C}"/>
              </a:ext>
            </a:extLst>
          </p:cNvPr>
          <p:cNvSpPr>
            <a:spLocks noGrp="1"/>
          </p:cNvSpPr>
          <p:nvPr>
            <p:ph type="body" sz="quarter" idx="10"/>
          </p:nvPr>
        </p:nvSpPr>
        <p:spPr>
          <a:xfrm>
            <a:off x="529661" y="1476621"/>
            <a:ext cx="11375536" cy="5103288"/>
          </a:xfrm>
        </p:spPr>
        <p:txBody>
          <a:bodyPr>
            <a:normAutofit fontScale="85000" lnSpcReduction="20000"/>
          </a:bodyPr>
          <a:lstStyle/>
          <a:p>
            <a:pPr>
              <a:lnSpc>
                <a:spcPct val="130000"/>
              </a:lnSpc>
              <a:spcBef>
                <a:spcPts val="0"/>
              </a:spcBef>
              <a:buFont typeface="Wingdings" panose="05000000000000000000" pitchFamily="2" charset="2"/>
              <a:buChar char="ü"/>
            </a:pPr>
            <a:r>
              <a:rPr lang="en-US" sz="2400" dirty="0"/>
              <a:t>It runs in the context of the current user and connection in the browser. There are no </a:t>
            </a:r>
            <a:r>
              <a:rPr lang="en-US" sz="2400" dirty="0" err="1"/>
              <a:t>iFrames</a:t>
            </a:r>
            <a:r>
              <a:rPr lang="en-US" sz="2400" dirty="0"/>
              <a:t> for the customization (JavaScript is embedded directly to the page).</a:t>
            </a:r>
          </a:p>
          <a:p>
            <a:pPr>
              <a:lnSpc>
                <a:spcPct val="130000"/>
              </a:lnSpc>
              <a:spcBef>
                <a:spcPts val="0"/>
              </a:spcBef>
              <a:buFont typeface="Wingdings" panose="05000000000000000000" pitchFamily="2" charset="2"/>
              <a:buChar char="ü"/>
            </a:pPr>
            <a:r>
              <a:rPr lang="en-US" sz="2400" dirty="0"/>
              <a:t>The controls are rendered in the normal page DOM.</a:t>
            </a:r>
          </a:p>
          <a:p>
            <a:pPr>
              <a:lnSpc>
                <a:spcPct val="130000"/>
              </a:lnSpc>
              <a:spcBef>
                <a:spcPts val="0"/>
              </a:spcBef>
              <a:buFont typeface="Wingdings" panose="05000000000000000000" pitchFamily="2" charset="2"/>
              <a:buChar char="ü"/>
            </a:pPr>
            <a:r>
              <a:rPr lang="en-US" sz="2400" dirty="0"/>
              <a:t>The controls are responsive and accessible by nature.</a:t>
            </a:r>
          </a:p>
          <a:p>
            <a:pPr>
              <a:lnSpc>
                <a:spcPct val="130000"/>
              </a:lnSpc>
              <a:spcBef>
                <a:spcPts val="0"/>
              </a:spcBef>
              <a:buFont typeface="Wingdings" panose="05000000000000000000" pitchFamily="2" charset="2"/>
              <a:buChar char="ü"/>
            </a:pPr>
            <a:r>
              <a:rPr lang="en-US" sz="2400" dirty="0"/>
              <a:t>It enables the developer to access the lifecycle in addition to render, load, serialize and deserialize, configuration changes, and more.</a:t>
            </a:r>
          </a:p>
          <a:p>
            <a:pPr>
              <a:lnSpc>
                <a:spcPct val="130000"/>
              </a:lnSpc>
              <a:spcBef>
                <a:spcPts val="0"/>
              </a:spcBef>
              <a:buFont typeface="Wingdings" panose="05000000000000000000" pitchFamily="2" charset="2"/>
              <a:buChar char="ü"/>
            </a:pPr>
            <a:r>
              <a:rPr lang="en-US" sz="2400" dirty="0"/>
              <a:t>It is framework-agnostic. You can use any JavaScript framework that you like: React, Handlebars, Knockout, Angular, and more.</a:t>
            </a:r>
          </a:p>
          <a:p>
            <a:pPr>
              <a:lnSpc>
                <a:spcPct val="130000"/>
              </a:lnSpc>
              <a:spcBef>
                <a:spcPts val="0"/>
              </a:spcBef>
              <a:buFont typeface="Wingdings" panose="05000000000000000000" pitchFamily="2" charset="2"/>
              <a:buChar char="ü"/>
            </a:pPr>
            <a:r>
              <a:rPr lang="en-US" sz="2400" dirty="0"/>
              <a:t>The toolchain is based on common open source client development tools such as npm, TypeScript, Yeoman, webpack, and gulp.</a:t>
            </a:r>
          </a:p>
          <a:p>
            <a:pPr>
              <a:lnSpc>
                <a:spcPct val="130000"/>
              </a:lnSpc>
              <a:spcBef>
                <a:spcPts val="0"/>
              </a:spcBef>
              <a:buFont typeface="Wingdings" panose="05000000000000000000" pitchFamily="2" charset="2"/>
              <a:buChar char="ü"/>
            </a:pPr>
            <a:r>
              <a:rPr lang="en-US" sz="2400" dirty="0"/>
              <a:t>Performance is reliable.</a:t>
            </a:r>
          </a:p>
          <a:p>
            <a:pPr>
              <a:lnSpc>
                <a:spcPct val="130000"/>
              </a:lnSpc>
              <a:spcBef>
                <a:spcPts val="0"/>
              </a:spcBef>
              <a:buFont typeface="Wingdings" panose="05000000000000000000" pitchFamily="2" charset="2"/>
              <a:buChar char="ü"/>
            </a:pPr>
            <a:r>
              <a:rPr lang="en-US" sz="2400" dirty="0"/>
              <a:t>End users can use SPFx client-side solutions that are approved by the tenant administrators (or their delegates) on all sites, including self-service team, group, or personal sites.</a:t>
            </a:r>
          </a:p>
          <a:p>
            <a:pPr>
              <a:lnSpc>
                <a:spcPct val="130000"/>
              </a:lnSpc>
              <a:spcBef>
                <a:spcPts val="0"/>
              </a:spcBef>
              <a:buFont typeface="Wingdings" panose="05000000000000000000" pitchFamily="2" charset="2"/>
              <a:buChar char="ü"/>
            </a:pPr>
            <a:r>
              <a:rPr lang="en-US" sz="2400" dirty="0"/>
              <a:t>SPFx web parts can be added to both classic and modern pages.</a:t>
            </a:r>
            <a:endParaRPr lang="en-GB" dirty="0"/>
          </a:p>
        </p:txBody>
      </p:sp>
    </p:spTree>
    <p:extLst>
      <p:ext uri="{BB962C8B-B14F-4D97-AF65-F5344CB8AC3E}">
        <p14:creationId xmlns:p14="http://schemas.microsoft.com/office/powerpoint/2010/main" val="25474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ED434655-22DD-4777-BFA9-07EA08F1892B}"/>
              </a:ext>
            </a:extLst>
          </p:cNvPr>
          <p:cNvCxnSpPr>
            <a:cxnSpLocks/>
          </p:cNvCxnSpPr>
          <p:nvPr/>
        </p:nvCxnSpPr>
        <p:spPr>
          <a:xfrm>
            <a:off x="705860" y="1057411"/>
            <a:ext cx="10975683" cy="0"/>
          </a:xfrm>
          <a:prstGeom prst="line">
            <a:avLst/>
          </a:prstGeom>
          <a:ln w="6032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03FEF587-96A1-47E4-BFDE-55BF1E4699CB}"/>
              </a:ext>
            </a:extLst>
          </p:cNvPr>
          <p:cNvSpPr>
            <a:spLocks noGrp="1"/>
          </p:cNvSpPr>
          <p:nvPr>
            <p:ph type="title"/>
          </p:nvPr>
        </p:nvSpPr>
        <p:spPr>
          <a:xfrm>
            <a:off x="705860" y="234003"/>
            <a:ext cx="10975683" cy="762587"/>
          </a:xfrm>
        </p:spPr>
        <p:txBody>
          <a:bodyPr/>
          <a:lstStyle/>
          <a:p>
            <a:r>
              <a:rPr lang="en-US" sz="4488" dirty="0">
                <a:solidFill>
                  <a:schemeClr val="bg1">
                    <a:lumMod val="25000"/>
                  </a:schemeClr>
                </a:solidFill>
                <a:ea typeface="+mj-ea"/>
                <a:cs typeface="+mj-cs"/>
              </a:rPr>
              <a:t>SPFx Version History</a:t>
            </a:r>
            <a:endParaRPr lang="en-IN" sz="4488" dirty="0">
              <a:solidFill>
                <a:schemeClr val="bg1">
                  <a:lumMod val="25000"/>
                </a:schemeClr>
              </a:solidFill>
              <a:ea typeface="+mj-ea"/>
              <a:cs typeface="+mj-cs"/>
            </a:endParaRPr>
          </a:p>
        </p:txBody>
      </p:sp>
      <p:sp>
        <p:nvSpPr>
          <p:cNvPr id="3" name="Text Placeholder 2">
            <a:extLst>
              <a:ext uri="{FF2B5EF4-FFF2-40B4-BE49-F238E27FC236}">
                <a16:creationId xmlns:a16="http://schemas.microsoft.com/office/drawing/2014/main" id="{B9279C18-0A31-41E1-985C-3127B38F4266}"/>
              </a:ext>
            </a:extLst>
          </p:cNvPr>
          <p:cNvSpPr>
            <a:spLocks noGrp="1"/>
          </p:cNvSpPr>
          <p:nvPr>
            <p:ph type="body" sz="quarter" idx="10"/>
          </p:nvPr>
        </p:nvSpPr>
        <p:spPr>
          <a:xfrm>
            <a:off x="705858" y="1260836"/>
            <a:ext cx="10975683" cy="1628833"/>
          </a:xfrm>
        </p:spPr>
        <p:txBody>
          <a:bodyPr/>
          <a:lstStyle/>
          <a:p>
            <a:pPr marL="0" indent="0" algn="just">
              <a:lnSpc>
                <a:spcPct val="110000"/>
              </a:lnSpc>
              <a:buNone/>
            </a:pPr>
            <a:r>
              <a:rPr lang="en-US" sz="2856" dirty="0">
                <a:latin typeface="Calibri (Body)"/>
              </a:rPr>
              <a:t>SharePoint Framework is a new development model for building SharePoint customization. In the last three years, we have seen many number of releases for SharePoint Framework. </a:t>
            </a:r>
          </a:p>
        </p:txBody>
      </p:sp>
      <p:sp>
        <p:nvSpPr>
          <p:cNvPr id="4" name="TextBox 3">
            <a:extLst>
              <a:ext uri="{FF2B5EF4-FFF2-40B4-BE49-F238E27FC236}">
                <a16:creationId xmlns:a16="http://schemas.microsoft.com/office/drawing/2014/main" id="{7CF4EB93-A85D-46A9-8F1D-26BEE475BEC1}"/>
              </a:ext>
            </a:extLst>
          </p:cNvPr>
          <p:cNvSpPr txBox="1"/>
          <p:nvPr/>
        </p:nvSpPr>
        <p:spPr>
          <a:xfrm>
            <a:off x="999420" y="3072010"/>
            <a:ext cx="10682121" cy="1600908"/>
          </a:xfrm>
          <a:prstGeom prst="rect">
            <a:avLst/>
          </a:prstGeom>
          <a:noFill/>
        </p:spPr>
        <p:txBody>
          <a:bodyPr wrap="square" lIns="0" tIns="0" rIns="0" bIns="0" rtlCol="0">
            <a:spAutoFit/>
          </a:bodyPr>
          <a:lstStyle/>
          <a:p>
            <a:pPr marL="349724" indent="-349724">
              <a:buFont typeface="Wingdings" panose="05000000000000000000" pitchFamily="2" charset="2"/>
              <a:buChar char="§"/>
            </a:pPr>
            <a:r>
              <a:rPr lang="nb-NO" sz="2040" b="1" spc="-71" dirty="0">
                <a:solidFill>
                  <a:schemeClr val="accent3">
                    <a:lumMod val="50000"/>
                  </a:schemeClr>
                </a:solidFill>
                <a:latin typeface="Calibri (Body)"/>
              </a:rPr>
              <a:t>17 Feb 2017 </a:t>
            </a:r>
            <a:r>
              <a:rPr lang="nb-NO" sz="2040" spc="-71" dirty="0">
                <a:solidFill>
                  <a:schemeClr val="accent3">
                    <a:lumMod val="50000"/>
                  </a:schemeClr>
                </a:solidFill>
                <a:latin typeface="Calibri (Body)"/>
              </a:rPr>
              <a:t>- GA(1.0.0), 1.0.1, 1.0.2, 1.1.0, 1.1.1, 1.1.3, 1.2.0, 1.3.0, 1.3.1, 1.3.2, 1.3.4, 1.4.0, 1.4.1, 1.5.0, 1.5.1, 1.6.0, 1.7.0, 1.7.1, 1.8.0, 1.8.1, 1.8.2, 1.9.0, 1.9.1, 1.10.0, 1.11.0, 1.12.0</a:t>
            </a:r>
            <a:r>
              <a:rPr lang="nb-NO" sz="2040" b="1" spc="-71" dirty="0">
                <a:solidFill>
                  <a:schemeClr val="accent3">
                    <a:lumMod val="50000"/>
                  </a:schemeClr>
                </a:solidFill>
                <a:latin typeface="Calibri (Body)"/>
              </a:rPr>
              <a:t>,1.12.1</a:t>
            </a:r>
          </a:p>
          <a:p>
            <a:pPr marL="349724" indent="-349724">
              <a:buFont typeface="Wingdings" panose="05000000000000000000" pitchFamily="2" charset="2"/>
              <a:buChar char="§"/>
            </a:pPr>
            <a:endParaRPr lang="fr-FR" sz="2040" spc="-71" dirty="0">
              <a:solidFill>
                <a:schemeClr val="accent3">
                  <a:lumMod val="50000"/>
                </a:schemeClr>
              </a:solidFill>
              <a:latin typeface="Calibri (Body)"/>
            </a:endParaRPr>
          </a:p>
          <a:p>
            <a:pPr marL="349724" indent="-349724">
              <a:buFont typeface="Wingdings" panose="05000000000000000000" pitchFamily="2" charset="2"/>
              <a:buChar char="§"/>
            </a:pPr>
            <a:r>
              <a:rPr lang="fr-FR" sz="2040" b="1" spc="-71" dirty="0">
                <a:solidFill>
                  <a:schemeClr val="accent3">
                    <a:lumMod val="50000"/>
                  </a:schemeClr>
                </a:solidFill>
                <a:latin typeface="Calibri (Body)"/>
              </a:rPr>
              <a:t>Aug 2016 </a:t>
            </a:r>
            <a:r>
              <a:rPr lang="fr-FR" sz="2040" spc="-71" dirty="0">
                <a:solidFill>
                  <a:schemeClr val="accent3">
                    <a:lumMod val="50000"/>
                  </a:schemeClr>
                </a:solidFill>
                <a:latin typeface="Calibri (Body)"/>
              </a:rPr>
              <a:t>- Drop 1, Drop 2, Drop 3, Drop 4, Drop 5, Drop 6, RC0</a:t>
            </a:r>
          </a:p>
          <a:p>
            <a:endParaRPr lang="en-GB" sz="2040" spc="-71" dirty="0">
              <a:solidFill>
                <a:schemeClr val="accent3">
                  <a:lumMod val="50000"/>
                </a:schemeClr>
              </a:solidFill>
              <a:latin typeface="Calibri (Body)"/>
            </a:endParaRPr>
          </a:p>
        </p:txBody>
      </p:sp>
      <p:sp>
        <p:nvSpPr>
          <p:cNvPr id="6" name="Text Placeholder 2">
            <a:extLst>
              <a:ext uri="{FF2B5EF4-FFF2-40B4-BE49-F238E27FC236}">
                <a16:creationId xmlns:a16="http://schemas.microsoft.com/office/drawing/2014/main" id="{D8A7BE8B-46A8-4A07-88A0-E3F8DCA56E40}"/>
              </a:ext>
            </a:extLst>
          </p:cNvPr>
          <p:cNvSpPr txBox="1">
            <a:spLocks/>
          </p:cNvSpPr>
          <p:nvPr/>
        </p:nvSpPr>
        <p:spPr>
          <a:xfrm>
            <a:off x="705858" y="4551399"/>
            <a:ext cx="10975683" cy="1848822"/>
          </a:xfrm>
          <a:prstGeom prst="rect">
            <a:avLst/>
          </a:prstGeom>
        </p:spPr>
        <p:txBody>
          <a:bodyPr vert="horz" lIns="0" tIns="0" rIns="0" bIns="0" rtlCol="0">
            <a:noAutofit/>
          </a:bodyPr>
          <a:lstStyle>
            <a:lvl1pPr marL="284163" marR="0" indent="-284163" algn="l" defTabSz="914363" rtl="0" eaLnBrk="1" fontAlgn="auto" latinLnBrk="0" hangingPunct="1">
              <a:lnSpc>
                <a:spcPct val="90000"/>
              </a:lnSpc>
              <a:spcBef>
                <a:spcPct val="20000"/>
              </a:spcBef>
              <a:spcAft>
                <a:spcPts val="0"/>
              </a:spcAft>
              <a:buClrTx/>
              <a:buSzPct val="80000"/>
              <a:buFont typeface="Wingdings" pitchFamily="2" charset="2"/>
              <a:buChar char=""/>
              <a:tabLst/>
              <a:defRPr sz="4000" kern="1200" spc="-70" baseline="0">
                <a:gradFill>
                  <a:gsLst>
                    <a:gs pos="1250">
                      <a:schemeClr val="bg2"/>
                    </a:gs>
                    <a:gs pos="100000">
                      <a:schemeClr val="bg2"/>
                    </a:gs>
                  </a:gsLst>
                  <a:lin ang="5400000" scaled="0"/>
                </a:gradFill>
                <a:latin typeface="+mj-lt"/>
                <a:ea typeface="+mn-ea"/>
                <a:cs typeface="+mn-cs"/>
              </a:defRPr>
            </a:lvl1pPr>
            <a:lvl2pPr marL="517525"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41363" marR="0" indent="-223838"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3pPr>
            <a:lvl4pPr marL="914400" marR="0" indent="-173038"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087438" marR="0" indent="-173038"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lnSpc>
                <a:spcPct val="120000"/>
              </a:lnSpc>
              <a:buNone/>
            </a:pPr>
            <a:r>
              <a:rPr lang="en-US" sz="2856" spc="0" dirty="0">
                <a:solidFill>
                  <a:srgbClr val="333333"/>
                </a:solidFill>
                <a:latin typeface="Calibri (Body)"/>
              </a:rPr>
              <a:t>Always Microsoft recommend to use latest version, but in reality, it is very difficult to manage with team-based development, since we always don't  upgrade to a new version</a:t>
            </a:r>
            <a:r>
              <a:rPr lang="en-US" sz="2856" dirty="0">
                <a:solidFill>
                  <a:srgbClr val="333333"/>
                </a:solidFill>
                <a:latin typeface="Calibri (Body)"/>
              </a:rPr>
              <a:t>. </a:t>
            </a:r>
          </a:p>
        </p:txBody>
      </p:sp>
    </p:spTree>
    <p:extLst>
      <p:ext uri="{BB962C8B-B14F-4D97-AF65-F5344CB8AC3E}">
        <p14:creationId xmlns:p14="http://schemas.microsoft.com/office/powerpoint/2010/main" val="29689159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175F4F-FBD4-4577-9C1B-0EDB479D7887}"/>
              </a:ext>
            </a:extLst>
          </p:cNvPr>
          <p:cNvSpPr>
            <a:spLocks noGrp="1"/>
          </p:cNvSpPr>
          <p:nvPr>
            <p:ph type="title"/>
          </p:nvPr>
        </p:nvSpPr>
        <p:spPr/>
        <p:txBody>
          <a:bodyPr/>
          <a:lstStyle/>
          <a:p>
            <a:r>
              <a:rPr lang="en-GB" sz="4488" dirty="0">
                <a:solidFill>
                  <a:schemeClr val="bg1">
                    <a:lumMod val="25000"/>
                  </a:schemeClr>
                </a:solidFill>
                <a:ea typeface="+mj-ea"/>
                <a:cs typeface="+mj-cs"/>
              </a:rPr>
              <a:t>SharePoint Server Support</a:t>
            </a:r>
          </a:p>
        </p:txBody>
      </p:sp>
      <p:sp>
        <p:nvSpPr>
          <p:cNvPr id="3" name="Text Placeholder 2">
            <a:extLst>
              <a:ext uri="{FF2B5EF4-FFF2-40B4-BE49-F238E27FC236}">
                <a16:creationId xmlns:a16="http://schemas.microsoft.com/office/drawing/2014/main" id="{77FB10DC-FDD4-4C84-B0BB-3F7CE80B573C}"/>
              </a:ext>
            </a:extLst>
          </p:cNvPr>
          <p:cNvSpPr>
            <a:spLocks noGrp="1"/>
          </p:cNvSpPr>
          <p:nvPr>
            <p:ph type="body" sz="quarter" idx="10"/>
          </p:nvPr>
        </p:nvSpPr>
        <p:spPr>
          <a:xfrm>
            <a:off x="529661" y="1476621"/>
            <a:ext cx="11375536" cy="2143151"/>
          </a:xfrm>
        </p:spPr>
        <p:txBody>
          <a:bodyPr/>
          <a:lstStyle/>
          <a:p>
            <a:pPr marL="144000">
              <a:lnSpc>
                <a:spcPct val="130000"/>
              </a:lnSpc>
              <a:spcBef>
                <a:spcPts val="0"/>
              </a:spcBef>
              <a:buFont typeface="Wingdings" panose="05000000000000000000" pitchFamily="2" charset="2"/>
              <a:buChar char="ü"/>
            </a:pPr>
            <a:r>
              <a:rPr lang="en-US" sz="2400" dirty="0">
                <a:latin typeface="Calibri (Body)"/>
              </a:rPr>
              <a:t>SharePoint 2016 Feature Pack 2 supports SharePoint Framework </a:t>
            </a:r>
            <a:r>
              <a:rPr lang="en-GB" sz="2400" dirty="0">
                <a:latin typeface="Calibri (Body)"/>
              </a:rPr>
              <a:t> v1.1.0</a:t>
            </a:r>
          </a:p>
          <a:p>
            <a:pPr marL="144000" indent="0">
              <a:lnSpc>
                <a:spcPct val="130000"/>
              </a:lnSpc>
              <a:spcBef>
                <a:spcPts val="0"/>
              </a:spcBef>
              <a:buNone/>
            </a:pPr>
            <a:endParaRPr lang="en-GB" sz="2400" dirty="0">
              <a:latin typeface="Calibri (Body)"/>
            </a:endParaRPr>
          </a:p>
          <a:p>
            <a:pPr marL="144000">
              <a:lnSpc>
                <a:spcPct val="130000"/>
              </a:lnSpc>
              <a:spcBef>
                <a:spcPts val="0"/>
              </a:spcBef>
              <a:buFont typeface="Wingdings" panose="05000000000000000000" pitchFamily="2" charset="2"/>
              <a:buChar char="ü"/>
            </a:pPr>
            <a:r>
              <a:rPr lang="en-US" sz="2400" dirty="0">
                <a:latin typeface="Calibri (Body)"/>
              </a:rPr>
              <a:t>SharePoint 2019 supports SharePoint Framework v1.4.1</a:t>
            </a:r>
          </a:p>
          <a:p>
            <a:endParaRPr lang="en-GB" dirty="0">
              <a:latin typeface="Calibri (Body)"/>
            </a:endParaRPr>
          </a:p>
        </p:txBody>
      </p:sp>
    </p:spTree>
    <p:extLst>
      <p:ext uri="{BB962C8B-B14F-4D97-AF65-F5344CB8AC3E}">
        <p14:creationId xmlns:p14="http://schemas.microsoft.com/office/powerpoint/2010/main" val="3394520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4400" y="633600"/>
            <a:ext cx="11574000" cy="621580"/>
          </a:xfrm>
        </p:spPr>
        <p:txBody>
          <a:bodyPr/>
          <a:lstStyle/>
          <a:p>
            <a:pPr lvl="0"/>
            <a:r>
              <a:rPr lang="en-US" sz="4488" dirty="0">
                <a:solidFill>
                  <a:schemeClr val="bg1">
                    <a:lumMod val="25000"/>
                  </a:schemeClr>
                </a:solidFill>
                <a:ea typeface="+mj-ea"/>
                <a:cs typeface="+mj-cs"/>
              </a:rPr>
              <a:t>SharePoint Framework</a:t>
            </a:r>
          </a:p>
        </p:txBody>
      </p:sp>
      <p:grpSp>
        <p:nvGrpSpPr>
          <p:cNvPr id="6" name="Group 5"/>
          <p:cNvGrpSpPr/>
          <p:nvPr/>
        </p:nvGrpSpPr>
        <p:grpSpPr>
          <a:xfrm>
            <a:off x="6440484" y="1536545"/>
            <a:ext cx="5530765" cy="4702753"/>
            <a:chOff x="6440608" y="1425577"/>
            <a:chExt cx="5533905" cy="4705423"/>
          </a:xfrm>
        </p:grpSpPr>
        <p:pic>
          <p:nvPicPr>
            <p:cNvPr id="18" name="Picture 17"/>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463958" y="1425577"/>
              <a:ext cx="1334644" cy="2732280"/>
            </a:xfrm>
            <a:prstGeom prst="rect">
              <a:avLst/>
            </a:prstGeom>
          </p:spPr>
        </p:pic>
        <p:sp>
          <p:nvSpPr>
            <p:cNvPr id="19" name="Left-Right Arrow 18"/>
            <p:cNvSpPr/>
            <p:nvPr/>
          </p:nvSpPr>
          <p:spPr bwMode="auto">
            <a:xfrm>
              <a:off x="6440608" y="4370583"/>
              <a:ext cx="5533905" cy="244914"/>
            </a:xfrm>
            <a:prstGeom prst="leftRightArrow">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15" tIns="149133" rIns="186415" bIns="149133" numCol="1" spcCol="0" rtlCol="0" fromWordArt="0" anchor="t" anchorCtr="0" forceAA="0" compatLnSpc="1">
              <a:prstTxWarp prst="textNoShape">
                <a:avLst/>
              </a:prstTxWarp>
              <a:noAutofit/>
            </a:bodyPr>
            <a:lstStyle/>
            <a:p>
              <a:pPr marL="0" marR="0" lvl="0" indent="0" algn="ctr" defTabSz="950299"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solidFill>
                  <a:schemeClr val="tx1"/>
                </a:solidFill>
                <a:effectLst/>
                <a:uLnTx/>
                <a:uFillTx/>
                <a:ea typeface="Segoe UI" pitchFamily="34" charset="0"/>
                <a:cs typeface="Segoe UI" pitchFamily="34" charset="0"/>
              </a:endParaRPr>
            </a:p>
          </p:txBody>
        </p:sp>
        <p:sp>
          <p:nvSpPr>
            <p:cNvPr id="20" name="TextBox 19"/>
            <p:cNvSpPr txBox="1"/>
            <p:nvPr/>
          </p:nvSpPr>
          <p:spPr>
            <a:xfrm>
              <a:off x="7467031" y="4551680"/>
              <a:ext cx="3500700" cy="647314"/>
            </a:xfrm>
            <a:prstGeom prst="rect">
              <a:avLst/>
            </a:prstGeom>
            <a:noFill/>
          </p:spPr>
          <p:txBody>
            <a:bodyPr wrap="none" lIns="186415" tIns="149133" rIns="186415" bIns="149133" rtlCol="0">
              <a:spAutoFit/>
            </a:bodyPr>
            <a:lstStyle/>
            <a:p>
              <a:pPr marL="0" marR="0" lvl="0" indent="0" defTabSz="932060" eaLnBrk="1" fontAlgn="auto" latinLnBrk="0" hangingPunct="1">
                <a:lnSpc>
                  <a:spcPct val="90000"/>
                </a:lnSpc>
                <a:spcBef>
                  <a:spcPts val="0"/>
                </a:spcBef>
                <a:spcAft>
                  <a:spcPts val="612"/>
                </a:spcAft>
                <a:buClrTx/>
                <a:buSzTx/>
                <a:buFontTx/>
                <a:buNone/>
                <a:tabLst/>
                <a:defRPr/>
              </a:pPr>
              <a:r>
                <a:rPr kumimoji="0" lang="en-US" sz="2448" b="0" i="0" u="none" strike="noStrike" kern="0" cap="none" spc="0" normalizeH="0" baseline="0" noProof="0" dirty="0">
                  <a:ln>
                    <a:noFill/>
                  </a:ln>
                  <a:gradFill>
                    <a:gsLst>
                      <a:gs pos="5660">
                        <a:schemeClr val="tx2"/>
                      </a:gs>
                      <a:gs pos="38000">
                        <a:schemeClr val="tx2"/>
                      </a:gs>
                    </a:gsLst>
                    <a:lin ang="5400000" scaled="0"/>
                  </a:gradFill>
                  <a:effectLst/>
                  <a:uLnTx/>
                  <a:uFillTx/>
                </a:rPr>
                <a:t>SharePoint Framework</a:t>
              </a:r>
            </a:p>
          </p:txBody>
        </p:sp>
        <p:sp>
          <p:nvSpPr>
            <p:cNvPr id="21" name="Rectangle 20"/>
            <p:cNvSpPr/>
            <p:nvPr/>
          </p:nvSpPr>
          <p:spPr bwMode="auto">
            <a:xfrm>
              <a:off x="9148012" y="5390465"/>
              <a:ext cx="2826501" cy="740535"/>
            </a:xfrm>
            <a:prstGeom prst="rect">
              <a:avLst/>
            </a:prstGeom>
            <a:noFill/>
            <a:ln w="28575">
              <a:solidFill>
                <a:schemeClr val="tx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04" rIns="0" bIns="46604" numCol="1" spcCol="0" rtlCol="0" fromWordArt="0" anchor="ctr" anchorCtr="0" forceAA="0" compatLnSpc="1">
              <a:prstTxWarp prst="textNoShape">
                <a:avLst/>
              </a:prstTxWarp>
              <a:noAutofit/>
            </a:bodyPr>
            <a:lstStyle/>
            <a:p>
              <a:pPr marL="0" marR="0" lvl="0" indent="0" algn="ctr" defTabSz="931577" eaLnBrk="1" fontAlgn="base" latinLnBrk="0" hangingPunct="1">
                <a:lnSpc>
                  <a:spcPct val="100000"/>
                </a:lnSpc>
                <a:spcBef>
                  <a:spcPct val="0"/>
                </a:spcBef>
                <a:spcAft>
                  <a:spcPct val="0"/>
                </a:spcAft>
                <a:buClrTx/>
                <a:buSzTx/>
                <a:buFontTx/>
                <a:buNone/>
                <a:tabLst/>
                <a:defRPr/>
              </a:pPr>
              <a:r>
                <a:rPr kumimoji="0" lang="en-US" sz="1428" b="0" i="0" u="none" strike="noStrike" kern="0" cap="none" spc="0" normalizeH="0" baseline="0" noProof="0" dirty="0">
                  <a:ln>
                    <a:noFill/>
                  </a:ln>
                  <a:gradFill>
                    <a:gsLst>
                      <a:gs pos="73585">
                        <a:schemeClr val="tx1"/>
                      </a:gs>
                      <a:gs pos="53000">
                        <a:schemeClr val="tx1"/>
                      </a:gs>
                    </a:gsLst>
                    <a:lin ang="5400000" scaled="0"/>
                  </a:gradFill>
                  <a:effectLst/>
                  <a:uLnTx/>
                  <a:uFillTx/>
                  <a:latin typeface="Segoe UI Semilight"/>
                </a:rPr>
                <a:t>LOB Systems and Cloud Services</a:t>
              </a:r>
            </a:p>
          </p:txBody>
        </p:sp>
        <p:sp>
          <p:nvSpPr>
            <p:cNvPr id="17" name="Rectangle 16"/>
            <p:cNvSpPr/>
            <p:nvPr/>
          </p:nvSpPr>
          <p:spPr bwMode="auto">
            <a:xfrm>
              <a:off x="10448741" y="5179981"/>
              <a:ext cx="233012" cy="420967"/>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15" tIns="149133" rIns="186415" bIns="149133" numCol="1" spcCol="0" rtlCol="0" fromWordArt="0" anchor="t" anchorCtr="0" forceAA="0" compatLnSpc="1">
              <a:prstTxWarp prst="textNoShape">
                <a:avLst/>
              </a:prstTxWarp>
              <a:noAutofit/>
            </a:bodyPr>
            <a:lstStyle/>
            <a:p>
              <a:pPr marL="0" marR="0" lvl="0" indent="0" algn="ctr" defTabSz="950299"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2" name="Rectangle 21"/>
            <p:cNvSpPr/>
            <p:nvPr/>
          </p:nvSpPr>
          <p:spPr bwMode="auto">
            <a:xfrm>
              <a:off x="6440609" y="5390465"/>
              <a:ext cx="2533707" cy="740535"/>
            </a:xfrm>
            <a:prstGeom prst="rect">
              <a:avLst/>
            </a:prstGeom>
            <a:noFill/>
            <a:ln w="28575">
              <a:solidFill>
                <a:schemeClr val="tx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04" rIns="0" bIns="46604" numCol="1" spcCol="0" rtlCol="0" fromWordArt="0" anchor="ctr" anchorCtr="0" forceAA="0" compatLnSpc="1">
              <a:prstTxWarp prst="textNoShape">
                <a:avLst/>
              </a:prstTxWarp>
              <a:noAutofit/>
            </a:bodyPr>
            <a:lstStyle/>
            <a:p>
              <a:pPr marL="0" marR="0" lvl="0" indent="0" algn="ctr" defTabSz="931577" eaLnBrk="1" fontAlgn="base" latinLnBrk="0" hangingPunct="1">
                <a:lnSpc>
                  <a:spcPct val="100000"/>
                </a:lnSpc>
                <a:spcBef>
                  <a:spcPct val="0"/>
                </a:spcBef>
                <a:spcAft>
                  <a:spcPct val="0"/>
                </a:spcAft>
                <a:buClrTx/>
                <a:buSzTx/>
                <a:buFontTx/>
                <a:buNone/>
                <a:tabLst/>
                <a:defRPr/>
              </a:pPr>
              <a:r>
                <a:rPr kumimoji="0" lang="en-US" sz="1428" b="0" i="0" u="none" strike="noStrike" kern="0" cap="none" spc="0" normalizeH="0" baseline="0" noProof="0" dirty="0">
                  <a:ln>
                    <a:noFill/>
                  </a:ln>
                  <a:gradFill>
                    <a:gsLst>
                      <a:gs pos="73585">
                        <a:schemeClr val="tx1"/>
                      </a:gs>
                      <a:gs pos="53000">
                        <a:schemeClr val="tx1"/>
                      </a:gs>
                    </a:gsLst>
                    <a:lin ang="5400000" scaled="0"/>
                  </a:gradFill>
                  <a:effectLst/>
                  <a:uLnTx/>
                  <a:uFillTx/>
                  <a:latin typeface="Segoe UI Semilight"/>
                </a:rPr>
                <a:t>Microsoft Graph</a:t>
              </a:r>
            </a:p>
          </p:txBody>
        </p:sp>
        <p:sp>
          <p:nvSpPr>
            <p:cNvPr id="3" name="Rectangle 2"/>
            <p:cNvSpPr/>
            <p:nvPr/>
          </p:nvSpPr>
          <p:spPr bwMode="auto">
            <a:xfrm>
              <a:off x="7590956" y="5159125"/>
              <a:ext cx="233012" cy="420967"/>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15" tIns="149133" rIns="186415" bIns="149133" numCol="1" spcCol="0" rtlCol="0" fromWordArt="0" anchor="t" anchorCtr="0" forceAA="0" compatLnSpc="1">
              <a:prstTxWarp prst="textNoShape">
                <a:avLst/>
              </a:prstTxWarp>
              <a:noAutofit/>
            </a:bodyPr>
            <a:lstStyle/>
            <a:p>
              <a:pPr marL="0" marR="0" lvl="0" indent="0" algn="ctr" defTabSz="950299"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4" name="Up-Down Arrow 23"/>
            <p:cNvSpPr/>
            <p:nvPr/>
          </p:nvSpPr>
          <p:spPr bwMode="auto">
            <a:xfrm>
              <a:off x="7629745" y="5216542"/>
              <a:ext cx="155434" cy="339050"/>
            </a:xfrm>
            <a:prstGeom prst="upDownArrow">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15" tIns="149133" rIns="186415" bIns="149133" numCol="1" spcCol="0" rtlCol="0" fromWordArt="0" anchor="t" anchorCtr="0" forceAA="0" compatLnSpc="1">
              <a:prstTxWarp prst="textNoShape">
                <a:avLst/>
              </a:prstTxWarp>
              <a:noAutofit/>
            </a:bodyPr>
            <a:lstStyle/>
            <a:p>
              <a:pPr marL="0" marR="0" lvl="0" indent="0" algn="ctr" defTabSz="950299"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solidFill>
                  <a:schemeClr val="tx1"/>
                </a:solidFill>
                <a:effectLst/>
                <a:uLnTx/>
                <a:uFillTx/>
                <a:ea typeface="Segoe UI" pitchFamily="34" charset="0"/>
                <a:cs typeface="Segoe UI" pitchFamily="34" charset="0"/>
              </a:endParaRPr>
            </a:p>
          </p:txBody>
        </p:sp>
        <p:sp>
          <p:nvSpPr>
            <p:cNvPr id="26" name="Up-Down Arrow 25"/>
            <p:cNvSpPr/>
            <p:nvPr/>
          </p:nvSpPr>
          <p:spPr bwMode="auto">
            <a:xfrm>
              <a:off x="10483544" y="5216542"/>
              <a:ext cx="155434" cy="339050"/>
            </a:xfrm>
            <a:prstGeom prst="upDownArrow">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15" tIns="149133" rIns="186415" bIns="149133" numCol="1" spcCol="0" rtlCol="0" fromWordArt="0" anchor="t" anchorCtr="0" forceAA="0" compatLnSpc="1">
              <a:prstTxWarp prst="textNoShape">
                <a:avLst/>
              </a:prstTxWarp>
              <a:noAutofit/>
            </a:bodyPr>
            <a:lstStyle/>
            <a:p>
              <a:pPr marL="0" marR="0" lvl="0" indent="0" algn="ctr" defTabSz="950299"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solidFill>
                  <a:schemeClr val="tx1"/>
                </a:solidFill>
                <a:effectLst/>
                <a:uLnTx/>
                <a:uFillTx/>
                <a:ea typeface="Segoe UI" pitchFamily="34" charset="0"/>
                <a:cs typeface="Segoe UI" pitchFamily="34" charset="0"/>
              </a:endParaRPr>
            </a:p>
          </p:txBody>
        </p:sp>
        <p:pic>
          <p:nvPicPr>
            <p:cNvPr id="13" name="Picture 12"/>
            <p:cNvPicPr>
              <a:picLocks noChangeAspect="1"/>
            </p:cNvPicPr>
            <p:nvPr/>
          </p:nvPicPr>
          <p:blipFill rotWithShape="1">
            <a:blip r:embed="rId4"/>
            <a:srcRect l="869" t="1438" r="865" b="979"/>
            <a:stretch/>
          </p:blipFill>
          <p:spPr>
            <a:xfrm>
              <a:off x="8048221" y="1425577"/>
              <a:ext cx="3926292" cy="2732280"/>
            </a:xfrm>
            <a:prstGeom prst="rect">
              <a:avLst/>
            </a:prstGeom>
            <a:solidFill>
              <a:schemeClr val="tx1"/>
            </a:solidFill>
            <a:ln>
              <a:solidFill>
                <a:schemeClr val="bg2"/>
              </a:solidFill>
            </a:ln>
          </p:spPr>
        </p:pic>
        <p:sp>
          <p:nvSpPr>
            <p:cNvPr id="27" name="WP Emphasis 2"/>
            <p:cNvSpPr/>
            <p:nvPr/>
          </p:nvSpPr>
          <p:spPr bwMode="auto">
            <a:xfrm>
              <a:off x="9324056" y="2156218"/>
              <a:ext cx="1347505" cy="1687885"/>
            </a:xfrm>
            <a:prstGeom prst="rect">
              <a:avLst/>
            </a:prstGeom>
            <a:noFill/>
            <a:ln w="28575">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376" tIns="45688" rIns="45688" bIns="91376" numCol="1" spcCol="0" rtlCol="0" fromWordArt="0" anchor="b" anchorCtr="0" forceAA="0" compatLnSpc="1">
              <a:prstTxWarp prst="textNoShape">
                <a:avLst/>
              </a:prstTxWarp>
              <a:noAutofit/>
            </a:bodyPr>
            <a:lstStyle/>
            <a:p>
              <a:pPr marL="0" marR="0" lvl="0" indent="0" algn="ctr" defTabSz="913222" eaLnBrk="1" fontAlgn="base" latinLnBrk="0" hangingPunct="1">
                <a:lnSpc>
                  <a:spcPct val="100000"/>
                </a:lnSpc>
                <a:spcBef>
                  <a:spcPct val="0"/>
                </a:spcBef>
                <a:spcAft>
                  <a:spcPct val="0"/>
                </a:spcAft>
                <a:buClrTx/>
                <a:buSzTx/>
                <a:buFontTx/>
                <a:buNone/>
                <a:tabLst/>
                <a:defRPr/>
              </a:pPr>
              <a:endParaRPr kumimoji="0" lang="en-US" sz="1800" b="0" i="0" u="none" strike="noStrike" kern="0" cap="none" spc="-50" normalizeH="0" baseline="0" noProof="0" dirty="0">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nvGrpSpPr>
          <p:cNvPr id="8" name="Group 7"/>
          <p:cNvGrpSpPr/>
          <p:nvPr/>
        </p:nvGrpSpPr>
        <p:grpSpPr>
          <a:xfrm>
            <a:off x="343886" y="1536545"/>
            <a:ext cx="5482380" cy="3653731"/>
            <a:chOff x="271722" y="2416520"/>
            <a:chExt cx="5376132" cy="3582922"/>
          </a:xfrm>
        </p:grpSpPr>
        <p:sp>
          <p:nvSpPr>
            <p:cNvPr id="10" name="Text Placeholder 1"/>
            <p:cNvSpPr txBox="1">
              <a:spLocks/>
            </p:cNvSpPr>
            <p:nvPr/>
          </p:nvSpPr>
          <p:spPr>
            <a:xfrm>
              <a:off x="271722" y="2416520"/>
              <a:ext cx="5376132" cy="3582922"/>
            </a:xfrm>
            <a:prstGeom prst="rect">
              <a:avLst/>
            </a:prstGeom>
          </p:spPr>
          <p:txBody>
            <a:bodyPr vert="horz" wrap="square" lIns="182776" tIns="93207" rIns="149133" bIns="93207"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31614" rtl="0" eaLnBrk="1" fontAlgn="auto" latinLnBrk="0" hangingPunct="1">
                <a:lnSpc>
                  <a:spcPct val="90000"/>
                </a:lnSpc>
                <a:spcBef>
                  <a:spcPts val="0"/>
                </a:spcBef>
                <a:spcAft>
                  <a:spcPts val="0"/>
                </a:spcAft>
                <a:buClrTx/>
                <a:buSzPct val="90000"/>
                <a:buFont typeface="Arial" pitchFamily="34" charset="0"/>
                <a:buNone/>
                <a:tabLst/>
                <a:defRPr/>
              </a:pPr>
              <a:r>
                <a:rPr kumimoji="0" lang="en-US" sz="2400" b="0" i="0" u="none" strike="noStrike" kern="1200" cap="none" spc="0" normalizeH="0" baseline="0" noProof="0" dirty="0">
                  <a:ln>
                    <a:noFill/>
                  </a:ln>
                  <a:gradFill>
                    <a:gsLst>
                      <a:gs pos="9623">
                        <a:schemeClr val="tx1"/>
                      </a:gs>
                      <a:gs pos="29000">
                        <a:schemeClr val="tx1"/>
                      </a:gs>
                    </a:gsLst>
                    <a:lin ang="5400000" scaled="1"/>
                  </a:gradFill>
                  <a:effectLst/>
                  <a:uLnTx/>
                  <a:uFillTx/>
                  <a:latin typeface="Segoe UI Semilight" panose="020B0402040204020203" pitchFamily="34" charset="0"/>
                  <a:ea typeface="+mn-ea"/>
                  <a:cs typeface="Segoe UI Semilight" panose="020B0402040204020203" pitchFamily="34" charset="0"/>
                </a:rPr>
                <a:t>Modern client-side development</a:t>
              </a:r>
            </a:p>
            <a:p>
              <a:pPr marL="0" marR="0" lvl="0" indent="0" algn="l" defTabSz="931614" rtl="0" eaLnBrk="1" fontAlgn="auto" latinLnBrk="0" hangingPunct="1">
                <a:lnSpc>
                  <a:spcPct val="90000"/>
                </a:lnSpc>
                <a:spcBef>
                  <a:spcPts val="0"/>
                </a:spcBef>
                <a:spcAft>
                  <a:spcPts val="0"/>
                </a:spcAft>
                <a:buClrTx/>
                <a:buSzPct val="90000"/>
                <a:buFont typeface="Arial" pitchFamily="34" charset="0"/>
                <a:buNone/>
                <a:tabLst/>
                <a:defRPr/>
              </a:pPr>
              <a:endParaRPr kumimoji="0" lang="en-US" sz="2400" b="0" i="0" u="none" strike="noStrike" kern="1200" cap="none" spc="0" normalizeH="0" baseline="0" noProof="0" dirty="0">
                <a:ln>
                  <a:noFill/>
                </a:ln>
                <a:gradFill>
                  <a:gsLst>
                    <a:gs pos="9623">
                      <a:schemeClr val="tx1"/>
                    </a:gs>
                    <a:gs pos="29000">
                      <a:schemeClr val="tx1"/>
                    </a:gs>
                  </a:gsLst>
                  <a:lin ang="5400000" scaled="1"/>
                </a:gradFill>
                <a:effectLst/>
                <a:uLnTx/>
                <a:uFillTx/>
                <a:latin typeface="Segoe UI Semilight" panose="020B0402040204020203" pitchFamily="34" charset="0"/>
                <a:ea typeface="+mn-ea"/>
                <a:cs typeface="Segoe UI Semilight" panose="020B0402040204020203" pitchFamily="34" charset="0"/>
              </a:endParaRPr>
            </a:p>
            <a:p>
              <a:pPr marL="0" marR="0" lvl="0" indent="0" algn="l" defTabSz="931614" rtl="0" eaLnBrk="1" fontAlgn="auto" latinLnBrk="0" hangingPunct="1">
                <a:lnSpc>
                  <a:spcPct val="90000"/>
                </a:lnSpc>
                <a:spcBef>
                  <a:spcPts val="0"/>
                </a:spcBef>
                <a:spcAft>
                  <a:spcPts val="0"/>
                </a:spcAft>
                <a:buClrTx/>
                <a:buSzPct val="90000"/>
                <a:buFont typeface="Arial" pitchFamily="34" charset="0"/>
                <a:buNone/>
                <a:tabLst/>
                <a:defRPr/>
              </a:pPr>
              <a:r>
                <a:rPr kumimoji="0" lang="en-US" sz="2400" b="0" i="0" u="none" strike="noStrike" kern="1200" cap="none" spc="0" normalizeH="0" baseline="0" noProof="0" dirty="0">
                  <a:ln>
                    <a:noFill/>
                  </a:ln>
                  <a:gradFill>
                    <a:gsLst>
                      <a:gs pos="9623">
                        <a:schemeClr val="tx1"/>
                      </a:gs>
                      <a:gs pos="29000">
                        <a:schemeClr val="tx1"/>
                      </a:gs>
                    </a:gsLst>
                    <a:lin ang="5400000" scaled="1"/>
                  </a:gradFill>
                  <a:effectLst/>
                  <a:uLnTx/>
                  <a:uFillTx/>
                  <a:latin typeface="Segoe UI Semilight" panose="020B0402040204020203" pitchFamily="34" charset="0"/>
                  <a:ea typeface="+mn-ea"/>
                  <a:cs typeface="Segoe UI Semilight" panose="020B0402040204020203" pitchFamily="34" charset="0"/>
                </a:rPr>
                <a:t>Lightweight web and mobile</a:t>
              </a:r>
            </a:p>
            <a:p>
              <a:pPr marL="0" marR="0" lvl="0" indent="0" algn="l" defTabSz="931614" rtl="0" eaLnBrk="1" fontAlgn="auto" latinLnBrk="0" hangingPunct="1">
                <a:lnSpc>
                  <a:spcPct val="90000"/>
                </a:lnSpc>
                <a:spcBef>
                  <a:spcPts val="0"/>
                </a:spcBef>
                <a:spcAft>
                  <a:spcPts val="0"/>
                </a:spcAft>
                <a:buClrTx/>
                <a:buSzPct val="90000"/>
                <a:buFont typeface="Arial" pitchFamily="34" charset="0"/>
                <a:buNone/>
                <a:tabLst/>
                <a:defRPr/>
              </a:pPr>
              <a:endParaRPr kumimoji="0" lang="en-US" sz="2400" b="0" i="0" u="none" strike="noStrike" kern="1200" cap="none" spc="0" normalizeH="0" baseline="0" noProof="0" dirty="0">
                <a:ln>
                  <a:noFill/>
                </a:ln>
                <a:gradFill>
                  <a:gsLst>
                    <a:gs pos="9623">
                      <a:schemeClr val="tx1"/>
                    </a:gs>
                    <a:gs pos="29000">
                      <a:schemeClr val="tx1"/>
                    </a:gs>
                  </a:gsLst>
                  <a:lin ang="5400000" scaled="1"/>
                </a:gradFill>
                <a:effectLst/>
                <a:uLnTx/>
                <a:uFillTx/>
                <a:latin typeface="Segoe UI Semilight" panose="020B0402040204020203" pitchFamily="34" charset="0"/>
                <a:ea typeface="+mn-ea"/>
                <a:cs typeface="Segoe UI Semilight" panose="020B0402040204020203" pitchFamily="34" charset="0"/>
              </a:endParaRPr>
            </a:p>
            <a:p>
              <a:pPr marL="0" marR="0" lvl="0" indent="0" algn="l" defTabSz="931614" rtl="0" eaLnBrk="1" fontAlgn="auto" latinLnBrk="0" hangingPunct="1">
                <a:lnSpc>
                  <a:spcPct val="90000"/>
                </a:lnSpc>
                <a:spcBef>
                  <a:spcPts val="0"/>
                </a:spcBef>
                <a:spcAft>
                  <a:spcPts val="0"/>
                </a:spcAft>
                <a:buClrTx/>
                <a:buSzPct val="90000"/>
                <a:buFont typeface="Arial" pitchFamily="34" charset="0"/>
                <a:buNone/>
                <a:tabLst/>
                <a:defRPr/>
              </a:pPr>
              <a:r>
                <a:rPr kumimoji="0" lang="en-US" sz="2400" b="0" i="0" u="none" strike="noStrike" kern="1200" cap="none" spc="0" normalizeH="0" baseline="0" noProof="0" dirty="0">
                  <a:ln>
                    <a:noFill/>
                  </a:ln>
                  <a:gradFill>
                    <a:gsLst>
                      <a:gs pos="9623">
                        <a:schemeClr val="tx1"/>
                      </a:gs>
                      <a:gs pos="29000">
                        <a:schemeClr val="tx1"/>
                      </a:gs>
                    </a:gsLst>
                    <a:lin ang="5400000" scaled="1"/>
                  </a:gradFill>
                  <a:effectLst/>
                  <a:uLnTx/>
                  <a:uFillTx/>
                  <a:latin typeface="Segoe UI Semilight" panose="020B0402040204020203" pitchFamily="34" charset="0"/>
                  <a:ea typeface="+mn-ea"/>
                  <a:cs typeface="Segoe UI Semilight" panose="020B0402040204020203" pitchFamily="34" charset="0"/>
                </a:rPr>
                <a:t>Powers our own experiences</a:t>
              </a:r>
            </a:p>
            <a:p>
              <a:pPr marL="0" marR="0" lvl="0" indent="0" algn="l" defTabSz="931614" rtl="0" eaLnBrk="1" fontAlgn="auto" latinLnBrk="0" hangingPunct="1">
                <a:lnSpc>
                  <a:spcPct val="90000"/>
                </a:lnSpc>
                <a:spcBef>
                  <a:spcPts val="0"/>
                </a:spcBef>
                <a:spcAft>
                  <a:spcPts val="0"/>
                </a:spcAft>
                <a:buClrTx/>
                <a:buSzPct val="90000"/>
                <a:buFont typeface="Arial" pitchFamily="34" charset="0"/>
                <a:buNone/>
                <a:tabLst/>
                <a:defRPr/>
              </a:pPr>
              <a:endParaRPr kumimoji="0" lang="en-US" sz="2400" b="0" i="0" u="none" strike="noStrike" kern="1200" cap="none" spc="0" normalizeH="0" baseline="0" noProof="0" dirty="0">
                <a:ln>
                  <a:noFill/>
                </a:ln>
                <a:gradFill>
                  <a:gsLst>
                    <a:gs pos="9623">
                      <a:schemeClr val="tx1"/>
                    </a:gs>
                    <a:gs pos="29000">
                      <a:schemeClr val="tx1"/>
                    </a:gs>
                  </a:gsLst>
                  <a:lin ang="5400000" scaled="1"/>
                </a:gradFill>
                <a:effectLst/>
                <a:uLnTx/>
                <a:uFillTx/>
                <a:latin typeface="Segoe UI Semilight" panose="020B0402040204020203" pitchFamily="34" charset="0"/>
                <a:ea typeface="+mn-ea"/>
                <a:cs typeface="Segoe UI Semilight" panose="020B0402040204020203" pitchFamily="34" charset="0"/>
              </a:endParaRPr>
            </a:p>
            <a:p>
              <a:pPr marL="0" marR="0" lvl="0" indent="0" algn="l" defTabSz="931614" rtl="0" eaLnBrk="1" fontAlgn="auto" latinLnBrk="0" hangingPunct="1">
                <a:lnSpc>
                  <a:spcPct val="90000"/>
                </a:lnSpc>
                <a:spcBef>
                  <a:spcPts val="0"/>
                </a:spcBef>
                <a:spcAft>
                  <a:spcPts val="0"/>
                </a:spcAft>
                <a:buClrTx/>
                <a:buSzPct val="90000"/>
                <a:buFont typeface="Arial" pitchFamily="34" charset="0"/>
                <a:buNone/>
                <a:tabLst/>
                <a:defRPr/>
              </a:pPr>
              <a:r>
                <a:rPr kumimoji="0" lang="en-US" sz="2400" b="0" i="0" u="none" strike="noStrike" kern="1200" cap="none" spc="0" normalizeH="0" baseline="0" noProof="0" dirty="0">
                  <a:ln>
                    <a:noFill/>
                  </a:ln>
                  <a:gradFill>
                    <a:gsLst>
                      <a:gs pos="9623">
                        <a:schemeClr val="tx1"/>
                      </a:gs>
                      <a:gs pos="29000">
                        <a:schemeClr val="tx1"/>
                      </a:gs>
                    </a:gsLst>
                    <a:lin ang="5400000" scaled="1"/>
                  </a:gradFill>
                  <a:effectLst/>
                  <a:uLnTx/>
                  <a:uFillTx/>
                  <a:latin typeface="Segoe UI Semilight" panose="020B0402040204020203" pitchFamily="34" charset="0"/>
                  <a:ea typeface="+mn-ea"/>
                  <a:cs typeface="Segoe UI Semilight" panose="020B0402040204020203" pitchFamily="34" charset="0"/>
                </a:rPr>
                <a:t>Backward compatible </a:t>
              </a:r>
            </a:p>
            <a:p>
              <a:pPr marL="0" marR="0" lvl="0" indent="0" algn="l" defTabSz="931614" rtl="0" eaLnBrk="1" fontAlgn="auto" latinLnBrk="0" hangingPunct="1">
                <a:lnSpc>
                  <a:spcPct val="90000"/>
                </a:lnSpc>
                <a:spcBef>
                  <a:spcPts val="0"/>
                </a:spcBef>
                <a:spcAft>
                  <a:spcPts val="0"/>
                </a:spcAft>
                <a:buClrTx/>
                <a:buSzPct val="90000"/>
                <a:buFont typeface="Arial" pitchFamily="34" charset="0"/>
                <a:buNone/>
                <a:tabLst/>
                <a:defRPr/>
              </a:pPr>
              <a:endParaRPr kumimoji="0" lang="en-US" sz="2400" b="0" i="0" u="none" strike="noStrike" kern="1200" cap="none" spc="0" normalizeH="0" baseline="0" noProof="0" dirty="0">
                <a:ln>
                  <a:noFill/>
                </a:ln>
                <a:gradFill>
                  <a:gsLst>
                    <a:gs pos="9623">
                      <a:schemeClr val="tx1"/>
                    </a:gs>
                    <a:gs pos="29000">
                      <a:schemeClr val="tx1"/>
                    </a:gs>
                  </a:gsLst>
                  <a:lin ang="5400000" scaled="1"/>
                </a:gradFill>
                <a:effectLst/>
                <a:uLnTx/>
                <a:uFillTx/>
                <a:latin typeface="Segoe UI Semilight" panose="020B0402040204020203" pitchFamily="34" charset="0"/>
                <a:ea typeface="+mn-ea"/>
                <a:cs typeface="Segoe UI Semilight" panose="020B0402040204020203" pitchFamily="34" charset="0"/>
              </a:endParaRPr>
            </a:p>
            <a:p>
              <a:pPr marL="0" marR="0" lvl="0" indent="0" algn="l" defTabSz="931614" rtl="0" eaLnBrk="1" fontAlgn="auto" latinLnBrk="0" hangingPunct="1">
                <a:lnSpc>
                  <a:spcPct val="100000"/>
                </a:lnSpc>
                <a:spcBef>
                  <a:spcPts val="0"/>
                </a:spcBef>
                <a:spcAft>
                  <a:spcPts val="0"/>
                </a:spcAft>
                <a:buClrTx/>
                <a:buSzPct val="90000"/>
                <a:buFont typeface="Arial" pitchFamily="34" charset="0"/>
                <a:buNone/>
                <a:tabLst/>
                <a:defRPr/>
              </a:pPr>
              <a:r>
                <a:rPr kumimoji="0" lang="en-US" sz="2400" b="0" i="0" u="none" strike="noStrike" kern="1200" cap="none" spc="0" normalizeH="0" baseline="0" noProof="0" dirty="0">
                  <a:ln>
                    <a:noFill/>
                  </a:ln>
                  <a:gradFill>
                    <a:gsLst>
                      <a:gs pos="9623">
                        <a:schemeClr val="tx1"/>
                      </a:gs>
                      <a:gs pos="29000">
                        <a:schemeClr val="tx1"/>
                      </a:gs>
                    </a:gsLst>
                    <a:lin ang="5400000" scaled="1"/>
                  </a:gradFill>
                  <a:effectLst/>
                  <a:uLnTx/>
                  <a:uFillTx/>
                  <a:latin typeface="Segoe UI Semilight" panose="020B0402040204020203" pitchFamily="34" charset="0"/>
                  <a:ea typeface="+mn-ea"/>
                  <a:cs typeface="Segoe UI Semilight" panose="020B0402040204020203" pitchFamily="34" charset="0"/>
                </a:rPr>
                <a:t>Supports open source tools </a:t>
              </a:r>
              <a:br>
                <a:rPr kumimoji="0" lang="en-US" sz="2400" b="0" i="0" u="none" strike="noStrike" kern="1200" cap="none" spc="0" normalizeH="0" baseline="0" noProof="0" dirty="0">
                  <a:ln>
                    <a:noFill/>
                  </a:ln>
                  <a:gradFill>
                    <a:gsLst>
                      <a:gs pos="9623">
                        <a:schemeClr val="tx1"/>
                      </a:gs>
                      <a:gs pos="29000">
                        <a:schemeClr val="tx1"/>
                      </a:gs>
                    </a:gsLst>
                    <a:lin ang="5400000" scaled="1"/>
                  </a:gradFill>
                  <a:effectLst/>
                  <a:uLnTx/>
                  <a:uFillTx/>
                  <a:latin typeface="Segoe UI Semilight" panose="020B0402040204020203" pitchFamily="34" charset="0"/>
                  <a:ea typeface="+mn-ea"/>
                  <a:cs typeface="Segoe UI Semilight" panose="020B0402040204020203" pitchFamily="34" charset="0"/>
                </a:rPr>
              </a:br>
              <a:r>
                <a:rPr kumimoji="0" lang="en-US" sz="2400" b="0" i="0" u="none" strike="noStrike" kern="1200" cap="none" spc="0" normalizeH="0" baseline="0" noProof="0" dirty="0">
                  <a:ln>
                    <a:noFill/>
                  </a:ln>
                  <a:gradFill>
                    <a:gsLst>
                      <a:gs pos="9623">
                        <a:schemeClr val="tx1"/>
                      </a:gs>
                      <a:gs pos="29000">
                        <a:schemeClr val="tx1"/>
                      </a:gs>
                    </a:gsLst>
                    <a:lin ang="5400000" scaled="1"/>
                  </a:gradFill>
                  <a:effectLst/>
                  <a:uLnTx/>
                  <a:uFillTx/>
                  <a:latin typeface="Segoe UI Semilight" panose="020B0402040204020203" pitchFamily="34" charset="0"/>
                  <a:ea typeface="+mn-ea"/>
                  <a:cs typeface="Segoe UI Semilight" panose="020B0402040204020203" pitchFamily="34" charset="0"/>
                </a:rPr>
                <a:t>&amp; JavaScript web frameworks</a:t>
              </a:r>
            </a:p>
          </p:txBody>
        </p:sp>
        <p:grpSp>
          <p:nvGrpSpPr>
            <p:cNvPr id="4" name="Group 3"/>
            <p:cNvGrpSpPr/>
            <p:nvPr/>
          </p:nvGrpSpPr>
          <p:grpSpPr>
            <a:xfrm>
              <a:off x="437924" y="3021931"/>
              <a:ext cx="5209930" cy="1909214"/>
              <a:chOff x="437924" y="3021931"/>
              <a:chExt cx="5209930" cy="1909214"/>
            </a:xfrm>
          </p:grpSpPr>
          <p:cxnSp>
            <p:nvCxnSpPr>
              <p:cNvPr id="11" name="Straight Connector 10"/>
              <p:cNvCxnSpPr/>
              <p:nvPr/>
            </p:nvCxnSpPr>
            <p:spPr>
              <a:xfrm>
                <a:off x="437924" y="3021931"/>
                <a:ext cx="520993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437924" y="4296607"/>
                <a:ext cx="520993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437924" y="3659269"/>
                <a:ext cx="520993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437924" y="4931145"/>
                <a:ext cx="520993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221815663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grpId="1" nodeType="withEffect">
                                  <p:stCondLst>
                                    <p:cond delay="0"/>
                                  </p:stCondLst>
                                  <p:childTnLst>
                                    <p:animMotion origin="layout" path="M -6.38244E-7 -0.07784 L -6.38244E-7 4.70268E-6 " pathEditMode="relative" rAng="0" ptsTypes="AA">
                                      <p:cBhvr>
                                        <p:cTn id="9" dur="500" fill="hold"/>
                                        <p:tgtEl>
                                          <p:spTgt spid="2"/>
                                        </p:tgtEl>
                                        <p:attrNameLst>
                                          <p:attrName>ppt_x</p:attrName>
                                          <p:attrName>ppt_y</p:attrName>
                                        </p:attrNameLst>
                                      </p:cBhvr>
                                      <p:rCtr x="0" y="3813"/>
                                    </p:animMotion>
                                  </p:childTnLst>
                                </p:cTn>
                              </p:par>
                              <p:par>
                                <p:cTn id="10" presetID="2" presetClass="entr" presetSubtype="2" decel="100000"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1000" fill="hold"/>
                                        <p:tgtEl>
                                          <p:spTgt spid="6"/>
                                        </p:tgtEl>
                                        <p:attrNameLst>
                                          <p:attrName>ppt_x</p:attrName>
                                        </p:attrNameLst>
                                      </p:cBhvr>
                                      <p:tavLst>
                                        <p:tav tm="0">
                                          <p:val>
                                            <p:strVal val="1+#ppt_w/2"/>
                                          </p:val>
                                        </p:tav>
                                        <p:tav tm="100000">
                                          <p:val>
                                            <p:strVal val="#ppt_x"/>
                                          </p:val>
                                        </p:tav>
                                      </p:tavLst>
                                    </p:anim>
                                    <p:anim calcmode="lin" valueType="num">
                                      <p:cBhvr additive="base">
                                        <p:cTn id="13" dur="1000" fill="hold"/>
                                        <p:tgtEl>
                                          <p:spTgt spid="6"/>
                                        </p:tgtEl>
                                        <p:attrNameLst>
                                          <p:attrName>ppt_y</p:attrName>
                                        </p:attrNameLst>
                                      </p:cBhvr>
                                      <p:tavLst>
                                        <p:tav tm="0">
                                          <p:val>
                                            <p:strVal val="#ppt_y"/>
                                          </p:val>
                                        </p:tav>
                                        <p:tav tm="100000">
                                          <p:val>
                                            <p:strVal val="#ppt_y"/>
                                          </p:val>
                                        </p:tav>
                                      </p:tavLst>
                                    </p:anim>
                                  </p:childTnLst>
                                </p:cTn>
                              </p:par>
                              <p:par>
                                <p:cTn id="14" presetID="10" presetClass="entr" presetSubtype="0" fill="hold"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theme/theme1.xml><?xml version="1.0" encoding="utf-8"?>
<a:theme xmlns:a="http://schemas.openxmlformats.org/drawingml/2006/main" name="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2.xml><?xml version="1.0" encoding="utf-8"?>
<a:theme xmlns:a="http://schemas.openxmlformats.org/drawingml/2006/main" name="1_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DCDateModified xmlns="http://schemas.microsoft.com/sharepoint/v3/fields"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D3ABF6C041D593459317999ECA83895D" ma:contentTypeVersion="7" ma:contentTypeDescription="Create a new document." ma:contentTypeScope="" ma:versionID="a1f5c774349bb9a55f118a7c4e10c7d3">
  <xsd:schema xmlns:xsd="http://www.w3.org/2001/XMLSchema" xmlns:xs="http://www.w3.org/2001/XMLSchema" xmlns:p="http://schemas.microsoft.com/office/2006/metadata/properties" xmlns:ns2="0f32b589-041a-4b5d-9ecb-546b576e7a4a" xmlns:ns3="http://schemas.microsoft.com/sharepoint/v3/fields" xmlns:ns4="7550fb09-e1e4-49f9-8257-ac8f082c86d0" targetNamespace="http://schemas.microsoft.com/office/2006/metadata/properties" ma:root="true" ma:fieldsID="5fb31a95b77d33fbfa6c4df63cd7dddb" ns2:_="" ns3:_="" ns4:_="">
    <xsd:import namespace="0f32b589-041a-4b5d-9ecb-546b576e7a4a"/>
    <xsd:import namespace="http://schemas.microsoft.com/sharepoint/v3/fields"/>
    <xsd:import namespace="7550fb09-e1e4-49f9-8257-ac8f082c86d0"/>
    <xsd:element name="properties">
      <xsd:complexType>
        <xsd:sequence>
          <xsd:element name="documentManagement">
            <xsd:complexType>
              <xsd:all>
                <xsd:element ref="ns2:SharedWithUsers" minOccurs="0"/>
                <xsd:element ref="ns2:SharedWithDetails" minOccurs="0"/>
                <xsd:element ref="ns3:_DCDateModified" minOccurs="0"/>
                <xsd:element ref="ns2:LastSharedByUser" minOccurs="0"/>
                <xsd:element ref="ns2:LastSharedByTime" minOccurs="0"/>
                <xsd:element ref="ns4:MediaServiceMetadata" minOccurs="0"/>
                <xsd:element ref="ns4: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f32b589-041a-4b5d-9ecb-546b576e7a4a"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1" nillable="true" ma:displayName="Last Shared By User" ma:description="" ma:internalName="LastSharedByUser" ma:readOnly="true">
      <xsd:simpleType>
        <xsd:restriction base="dms:Note">
          <xsd:maxLength value="255"/>
        </xsd:restriction>
      </xsd:simpleType>
    </xsd:element>
    <xsd:element name="LastSharedByTime" ma:index="12"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DCDateModified" ma:index="10" nillable="true" ma:displayName="Date Modified" ma:description="The date on which this resource was last modified" ma:format="DateTime" ma:internalName="_DCDateModified">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7550fb09-e1e4-49f9-8257-ac8f082c86d0" elementFormDefault="qualified">
    <xsd:import namespace="http://schemas.microsoft.com/office/2006/documentManagement/types"/>
    <xsd:import namespace="http://schemas.microsoft.com/office/infopath/2007/PartnerControls"/>
    <xsd:element name="MediaServiceMetadata" ma:index="13" nillable="true" ma:displayName="MediaServiceMetadata" ma:description="" ma:hidden="true" ma:internalName="MediaServiceMetadata" ma:readOnly="true">
      <xsd:simpleType>
        <xsd:restriction base="dms:Note"/>
      </xsd:simpleType>
    </xsd:element>
    <xsd:element name="MediaServiceFastMetadata" ma:index="14" nillable="true" ma:displayName="MediaServiceFastMetadata" ma:description=""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990F116-B58F-4255-B05B-DA3808E0E5C6}">
  <ds:schemaRefs>
    <ds:schemaRef ds:uri="7550fb09-e1e4-49f9-8257-ac8f082c86d0"/>
    <ds:schemaRef ds:uri="http://purl.org/dc/dcmitype/"/>
    <ds:schemaRef ds:uri="http://purl.org/dc/elements/1.1/"/>
    <ds:schemaRef ds:uri="http://schemas.microsoft.com/office/2006/metadata/properties"/>
    <ds:schemaRef ds:uri="http://schemas.microsoft.com/office/infopath/2007/PartnerControls"/>
    <ds:schemaRef ds:uri="http://schemas.openxmlformats.org/package/2006/metadata/core-properties"/>
    <ds:schemaRef ds:uri="http://schemas.microsoft.com/sharepoint/v3/fields"/>
    <ds:schemaRef ds:uri="http://schemas.microsoft.com/office/2006/documentManagement/types"/>
    <ds:schemaRef ds:uri="0f32b589-041a-4b5d-9ecb-546b576e7a4a"/>
    <ds:schemaRef ds:uri="http://www.w3.org/XML/1998/namespace"/>
    <ds:schemaRef ds:uri="http://purl.org/dc/terms/"/>
  </ds:schemaRefs>
</ds:datastoreItem>
</file>

<file path=customXml/itemProps2.xml><?xml version="1.0" encoding="utf-8"?>
<ds:datastoreItem xmlns:ds="http://schemas.openxmlformats.org/officeDocument/2006/customXml" ds:itemID="{79299E93-48F1-480B-AE02-E19F6DD0DAC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f32b589-041a-4b5d-9ecb-546b576e7a4a"/>
    <ds:schemaRef ds:uri="http://schemas.microsoft.com/sharepoint/v3/fields"/>
    <ds:schemaRef ds:uri="7550fb09-e1e4-49f9-8257-ac8f082c86d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 templates</Template>
  <TotalTime>2392</TotalTime>
  <Words>2395</Words>
  <Application>Microsoft Office PowerPoint</Application>
  <PresentationFormat>Custom</PresentationFormat>
  <Paragraphs>324</Paragraphs>
  <Slides>34</Slides>
  <Notes>19</Notes>
  <HiddenSlides>0</HiddenSlides>
  <MMClips>0</MMClips>
  <ScaleCrop>false</ScaleCrop>
  <HeadingPairs>
    <vt:vector size="8" baseType="variant">
      <vt:variant>
        <vt:lpstr>Fonts Used</vt:lpstr>
      </vt:variant>
      <vt:variant>
        <vt:i4>14</vt:i4>
      </vt:variant>
      <vt:variant>
        <vt:lpstr>Theme</vt:lpstr>
      </vt:variant>
      <vt:variant>
        <vt:i4>3</vt:i4>
      </vt:variant>
      <vt:variant>
        <vt:lpstr>Embedded OLE Servers</vt:lpstr>
      </vt:variant>
      <vt:variant>
        <vt:i4>1</vt:i4>
      </vt:variant>
      <vt:variant>
        <vt:lpstr>Slide Titles</vt:lpstr>
      </vt:variant>
      <vt:variant>
        <vt:i4>34</vt:i4>
      </vt:variant>
    </vt:vector>
  </HeadingPairs>
  <TitlesOfParts>
    <vt:vector size="52" baseType="lpstr">
      <vt:lpstr>Arial</vt:lpstr>
      <vt:lpstr>Calibri</vt:lpstr>
      <vt:lpstr>Calibri (Body)</vt:lpstr>
      <vt:lpstr>Calibri Light</vt:lpstr>
      <vt:lpstr>Consolas</vt:lpstr>
      <vt:lpstr>Proxima Nova</vt:lpstr>
      <vt:lpstr>Proxima Nova Semibold</vt:lpstr>
      <vt:lpstr>Segoe UI</vt:lpstr>
      <vt:lpstr>Segoe UI Black</vt:lpstr>
      <vt:lpstr>Segoe UI Light</vt:lpstr>
      <vt:lpstr>Segoe UI Semibold</vt:lpstr>
      <vt:lpstr>Segoe UI Semilight</vt:lpstr>
      <vt:lpstr>Times New Roman</vt:lpstr>
      <vt:lpstr>Wingdings</vt:lpstr>
      <vt:lpstr>Office 365 PPT Template - 2017</vt:lpstr>
      <vt:lpstr>1_Office 365 PPT Template - 2017</vt:lpstr>
      <vt:lpstr>1_Office Theme</vt:lpstr>
      <vt:lpstr>Acrobat Document</vt:lpstr>
      <vt:lpstr>SharePoint Framework M1 &amp; M2</vt:lpstr>
      <vt:lpstr>Jenkins NS</vt:lpstr>
      <vt:lpstr>Agenda</vt:lpstr>
      <vt:lpstr>PowerPoint Presentation</vt:lpstr>
      <vt:lpstr>What is SharePoint Framework (SPFx)</vt:lpstr>
      <vt:lpstr>Key features of the SharePoint Framework</vt:lpstr>
      <vt:lpstr>SPFx Version History</vt:lpstr>
      <vt:lpstr>SharePoint Server Support</vt:lpstr>
      <vt:lpstr>SharePoint Framework</vt:lpstr>
      <vt:lpstr>SharePoint Framework component types</vt:lpstr>
      <vt:lpstr>SharePoint Framework Hosted Scenarios</vt:lpstr>
      <vt:lpstr>What’s a modern page?</vt:lpstr>
      <vt:lpstr>Modern Site Pages</vt:lpstr>
      <vt:lpstr>Agenda</vt:lpstr>
      <vt:lpstr>Office 365 Developer Tenant Setup Steps</vt:lpstr>
      <vt:lpstr>Join the Office 365 Developer Program! </vt:lpstr>
      <vt:lpstr>Create App Catalog Site</vt:lpstr>
      <vt:lpstr>Create App Catalog Site</vt:lpstr>
      <vt:lpstr>Create a new Development Site collection</vt:lpstr>
      <vt:lpstr>SharePoint Online Hosted Workbench</vt:lpstr>
      <vt:lpstr>Configuring your SPFx Development Environment</vt:lpstr>
      <vt:lpstr>Open-source tooling</vt:lpstr>
      <vt:lpstr>Server-side tool comparison</vt:lpstr>
      <vt:lpstr>Node.js - Runtime</vt:lpstr>
      <vt:lpstr>NPM – Node Package Manager</vt:lpstr>
      <vt:lpstr>Yeoman – Project Scaffolding Generator</vt:lpstr>
      <vt:lpstr>Gulp – Task Runner</vt:lpstr>
      <vt:lpstr>TypeScript – Typed JavaScript</vt:lpstr>
      <vt:lpstr>Validate local SPFx development configuration</vt:lpstr>
      <vt:lpstr>Demo</vt:lpstr>
      <vt:lpstr>Adding SPFx web parts to pages</vt:lpstr>
      <vt:lpstr>PowerPoint Presentation</vt:lpstr>
      <vt:lpstr>References</vt:lpstr>
      <vt:lpstr>PowerPoint Presentation</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Contents</dc:title>
  <dc:subject>&lt;Speech title here&gt;</dc:subject>
  <dc:creator>Suzanna Zhuang</dc:creator>
  <cp:keywords/>
  <dc:description>Template: Angela Powell; ZUM Communications
Formatting: 
Audience Type:</dc:description>
  <cp:lastModifiedBy>Jenkins</cp:lastModifiedBy>
  <cp:revision>140</cp:revision>
  <dcterms:created xsi:type="dcterms:W3CDTF">2017-07-18T18:43:36Z</dcterms:created>
  <dcterms:modified xsi:type="dcterms:W3CDTF">2021-07-29T06:03:11Z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0x010100D3ABF6C041D593459317999ECA83895D</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suzanz@microsoft.com</vt:lpwstr>
  </property>
  <property fmtid="{D5CDD505-2E9C-101B-9397-08002B2CF9AE}" pid="15" name="MSIP_Label_f42aa342-8706-4288-bd11-ebb85995028c_SetDate">
    <vt:lpwstr>2017-09-22T08:11:19.9949351-07:00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ies>
</file>